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  <p:sldMasterId id="2147483688" r:id="rId5"/>
    <p:sldMasterId id="2147483700" r:id="rId6"/>
  </p:sldMasterIdLst>
  <p:notesMasterIdLst>
    <p:notesMasterId r:id="rId29"/>
  </p:notesMasterIdLst>
  <p:handoutMasterIdLst>
    <p:handoutMasterId r:id="rId30"/>
  </p:handoutMasterIdLst>
  <p:sldIdLst>
    <p:sldId id="256" r:id="rId7"/>
    <p:sldId id="379" r:id="rId8"/>
    <p:sldId id="378" r:id="rId9"/>
    <p:sldId id="2147375963" r:id="rId10"/>
    <p:sldId id="2145707056" r:id="rId11"/>
    <p:sldId id="3444" r:id="rId12"/>
    <p:sldId id="2147375964" r:id="rId13"/>
    <p:sldId id="387" r:id="rId14"/>
    <p:sldId id="382" r:id="rId15"/>
    <p:sldId id="376" r:id="rId16"/>
    <p:sldId id="380" r:id="rId17"/>
    <p:sldId id="386" r:id="rId18"/>
    <p:sldId id="384" r:id="rId19"/>
    <p:sldId id="385" r:id="rId20"/>
    <p:sldId id="500" r:id="rId21"/>
    <p:sldId id="490" r:id="rId22"/>
    <p:sldId id="495" r:id="rId23"/>
    <p:sldId id="509" r:id="rId24"/>
    <p:sldId id="515" r:id="rId25"/>
    <p:sldId id="516" r:id="rId26"/>
    <p:sldId id="529" r:id="rId27"/>
    <p:sldId id="531" r:id="rId28"/>
  </p:sldIdLst>
  <p:sldSz cx="12192000" cy="6858000"/>
  <p:notesSz cx="6797675" cy="9926638"/>
  <p:embeddedFontLst>
    <p:embeddedFont>
      <p:font typeface="Myriad Pro Light" panose="020B0603030403020204" charset="0"/>
      <p:bold r:id="rId31"/>
      <p:boldItalic r:id="rId32"/>
    </p:embeddedFont>
    <p:embeddedFont>
      <p:font typeface="Neue Haas Grotesk Text Pro" panose="020B0504020202020204" pitchFamily="34" charset="0"/>
      <p:regular r:id="rId33"/>
      <p:bold r:id="rId34"/>
      <p:italic r:id="rId35"/>
      <p:boldItalic r:id="rId36"/>
    </p:embeddedFont>
    <p:embeddedFont>
      <p:font typeface="Oswald" panose="00000500000000000000" pitchFamily="2" charset="0"/>
      <p:regular r:id="rId37"/>
      <p:bold r:id="rId38"/>
    </p:embeddedFont>
    <p:embeddedFont>
      <p:font typeface="Tahoma" panose="020B0604030504040204" pitchFamily="34" charset="0"/>
      <p:regular r:id="rId39"/>
      <p:bold r:id="rId40"/>
    </p:embeddedFont>
    <p:embeddedFont>
      <p:font typeface="Verdana" panose="020B0604030504040204" pitchFamily="34" charset="0"/>
      <p:regular r:id="rId41"/>
      <p:bold r:id="rId42"/>
      <p:italic r:id="rId43"/>
      <p:boldItalic r:id="rId44"/>
    </p:embeddedFont>
    <p:embeddedFont>
      <p:font typeface="Wingdings 3" panose="05040102010807070707" pitchFamily="18" charset="2"/>
      <p:regular r:id="rId45"/>
    </p:embeddedFont>
    <p:embeddedFont>
      <p:font typeface="Work Sans" pitchFamily="2" charset="0"/>
      <p:regular r:id="rId46"/>
      <p:bold r:id="rId47"/>
      <p:italic r:id="rId48"/>
      <p:boldItalic r:id="rId49"/>
    </p:embeddedFont>
    <p:embeddedFont>
      <p:font typeface="Work Sans Light" pitchFamily="2" charset="0"/>
      <p:regular r:id="rId50"/>
    </p:embeddedFont>
    <p:embeddedFont>
      <p:font typeface="Zodiak" panose="020B0604020202020204" charset="0"/>
      <p:regular r:id="rId51"/>
      <p:bold r:id="rId52"/>
      <p:italic r:id="rId53"/>
      <p:boldItalic r:id="rId54"/>
    </p:embeddedFont>
  </p:embeddedFont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8F8"/>
    <a:srgbClr val="F3F3ED"/>
    <a:srgbClr val="F2F2EA"/>
    <a:srgbClr val="FAFBFC"/>
    <a:srgbClr val="DEE6EA"/>
    <a:srgbClr val="CCD8DF"/>
    <a:srgbClr val="D9D8C5"/>
    <a:srgbClr val="D1D0BA"/>
    <a:srgbClr val="979A78"/>
    <a:srgbClr val="E095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4A413C-FC26-4312-85A0-F509680A4ACC}" v="991" dt="2025-01-24T20:25:05.9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til typografi 1 - Marker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ema til typografi 1 - Marker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ema til typografi 1 - Markerin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ema til typografi 1 - Markerin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ema til typografi 1 - Marker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45" autoAdjust="0"/>
    <p:restoredTop sz="82324" autoAdjust="0"/>
  </p:normalViewPr>
  <p:slideViewPr>
    <p:cSldViewPr snapToGrid="0">
      <p:cViewPr varScale="1">
        <p:scale>
          <a:sx n="68" d="100"/>
          <a:sy n="68" d="100"/>
        </p:scale>
        <p:origin x="1470" y="60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1" d="100"/>
          <a:sy n="81" d="100"/>
        </p:scale>
        <p:origin x="3060" y="114"/>
      </p:cViewPr>
      <p:guideLst/>
    </p:cSldViewPr>
  </p:notesViewPr>
  <p:gridSpacing cx="180000" cy="180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9.fntdata"/><Relationship Id="rId21" Type="http://schemas.openxmlformats.org/officeDocument/2006/relationships/slide" Target="slides/slide15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59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1.fntdata"/><Relationship Id="rId54" Type="http://schemas.openxmlformats.org/officeDocument/2006/relationships/font" Target="fonts/font24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font" Target="fonts/font23.fntdata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font" Target="fonts/font2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font" Target="fonts/font21.fntdata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hj\AppData\Roaming\Microsoft\Excel\2024101614329485966029UDDAKT70%20(version%201)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368028215223085E-2"/>
          <c:y val="5.7786294791803847E-2"/>
          <c:w val="0.82682997047244089"/>
          <c:h val="0.786266533897971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UDDAKT70!$F$33</c:f>
              <c:strCache>
                <c:ptCount val="1"/>
                <c:pt idx="0">
                  <c:v>2005</c:v>
                </c:pt>
              </c:strCache>
            </c:strRef>
          </c:tx>
          <c:spPr>
            <a:solidFill>
              <a:srgbClr val="E62A2C"/>
            </a:solidFill>
            <a:ln w="25400">
              <a:noFill/>
            </a:ln>
            <a:effectLst/>
          </c:spPr>
          <c:invertIfNegative val="0"/>
          <c:cat>
            <c:strRef>
              <c:f>UDDAKT70!$E$34:$E$37</c:f>
              <c:strCache>
                <c:ptCount val="4"/>
                <c:pt idx="0">
                  <c:v>26 år og under</c:v>
                </c:pt>
                <c:pt idx="1">
                  <c:v>27-29 år</c:v>
                </c:pt>
                <c:pt idx="2">
                  <c:v>30-34 år</c:v>
                </c:pt>
                <c:pt idx="3">
                  <c:v>35 år og over</c:v>
                </c:pt>
              </c:strCache>
            </c:strRef>
          </c:cat>
          <c:val>
            <c:numRef>
              <c:f>UDDAKT70!$F$34:$F$37</c:f>
              <c:numCache>
                <c:formatCode>General</c:formatCode>
                <c:ptCount val="4"/>
                <c:pt idx="0">
                  <c:v>0.18073242110258642</c:v>
                </c:pt>
                <c:pt idx="1">
                  <c:v>0.42260539428933008</c:v>
                </c:pt>
                <c:pt idx="2">
                  <c:v>0.27699122043818714</c:v>
                </c:pt>
                <c:pt idx="3">
                  <c:v>0.11967096416989638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71-409C-9575-2719E4504E23}"/>
            </c:ext>
          </c:extLst>
        </c:ser>
        <c:ser>
          <c:idx val="2"/>
          <c:order val="1"/>
          <c:tx>
            <c:strRef>
              <c:f>UDDAKT70!$G$33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79A87C"/>
            </a:solidFill>
            <a:ln w="25400">
              <a:noFill/>
            </a:ln>
            <a:effectLst/>
          </c:spPr>
          <c:invertIfNegative val="0"/>
          <c:cat>
            <c:strRef>
              <c:f>UDDAKT70!$E$34:$E$37</c:f>
              <c:strCache>
                <c:ptCount val="4"/>
                <c:pt idx="0">
                  <c:v>26 år og under</c:v>
                </c:pt>
                <c:pt idx="1">
                  <c:v>27-29 år</c:v>
                </c:pt>
                <c:pt idx="2">
                  <c:v>30-34 år</c:v>
                </c:pt>
                <c:pt idx="3">
                  <c:v>35 år og over</c:v>
                </c:pt>
              </c:strCache>
            </c:strRef>
          </c:cat>
          <c:val>
            <c:numRef>
              <c:f>UDDAKT70!$G$34:$G$37</c:f>
              <c:numCache>
                <c:formatCode>General</c:formatCode>
                <c:ptCount val="4"/>
                <c:pt idx="0">
                  <c:v>0.44920993227990968</c:v>
                </c:pt>
                <c:pt idx="1">
                  <c:v>0.37484560671238126</c:v>
                </c:pt>
                <c:pt idx="2">
                  <c:v>0.11772221985604157</c:v>
                </c:pt>
                <c:pt idx="3">
                  <c:v>5.822224115166745E-2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71-409C-9575-2719E4504E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50"/>
        <c:axId val="1053480896"/>
        <c:axId val="1053478928"/>
      </c:barChart>
      <c:catAx>
        <c:axId val="105348089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da-DK"/>
          </a:p>
        </c:txPr>
        <c:crossAx val="1053478928"/>
        <c:crosses val="autoZero"/>
        <c:auto val="1"/>
        <c:lblAlgn val="ctr"/>
        <c:lblOffset val="100"/>
        <c:noMultiLvlLbl val="0"/>
      </c:catAx>
      <c:valAx>
        <c:axId val="1053478928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65000"/>
                  <a:alpha val="4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da-DK"/>
          </a:p>
        </c:txPr>
        <c:crossAx val="1053480896"/>
        <c:crosses val="autoZero"/>
        <c:crossBetween val="between"/>
      </c:valAx>
      <c:spPr>
        <a:noFill/>
        <a:ln w="6350">
          <a:solidFill>
            <a:schemeClr val="bg1">
              <a:lumMod val="65000"/>
              <a:alpha val="40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67466650262467198"/>
          <c:y val="6.7027956423947974E-2"/>
          <c:w val="0.17016221752768709"/>
          <c:h val="6.4421238375849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da-DK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da-DK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9C249B-A596-4E1F-99F8-5A21F575BAF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88C90F-B3A9-481F-A130-B00C24416B5B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a-DK" sz="1800" dirty="0">
              <a:latin typeface="Neue Haas Grotesk Text Pro" panose="020B0504020202020204" pitchFamily="34" charset="0"/>
            </a:rPr>
            <a:t>En lige linje fra ”Kloge Hænder”, ”De Lærdes Tyranni”, Nina Smiths reformkommission til uddannelsesreformerne, der ruller nu. </a:t>
          </a:r>
          <a:endParaRPr lang="en-US" sz="1800" dirty="0">
            <a:latin typeface="Neue Haas Grotesk Text Pro" panose="020B0504020202020204" pitchFamily="34" charset="0"/>
          </a:endParaRPr>
        </a:p>
      </dgm:t>
    </dgm:pt>
    <dgm:pt modelId="{443B8D65-DBB3-4357-9866-E2B53C4B631E}" type="parTrans" cxnId="{8F8D0A84-62AA-4C53-896A-BE730402C258}">
      <dgm:prSet/>
      <dgm:spPr/>
      <dgm:t>
        <a:bodyPr/>
        <a:lstStyle/>
        <a:p>
          <a:endParaRPr lang="en-US" sz="2000">
            <a:latin typeface="Neue Haas Grotesk Text Pro" panose="020B0504020202020204" pitchFamily="34" charset="0"/>
          </a:endParaRPr>
        </a:p>
      </dgm:t>
    </dgm:pt>
    <dgm:pt modelId="{C71A33EA-6D0B-485A-80FC-860BB7AAED47}" type="sibTrans" cxnId="{8F8D0A84-62AA-4C53-896A-BE730402C258}">
      <dgm:prSet custT="1"/>
      <dgm:spPr/>
      <dgm:t>
        <a:bodyPr/>
        <a:lstStyle/>
        <a:p>
          <a:endParaRPr lang="en-US" sz="1800">
            <a:latin typeface="Neue Haas Grotesk Text Pro" panose="020B0504020202020204" pitchFamily="34" charset="0"/>
          </a:endParaRPr>
        </a:p>
      </dgm:t>
    </dgm:pt>
    <dgm:pt modelId="{5E1FA9AA-F397-43AD-9A3D-E7E86616B285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a-DK" sz="1800" dirty="0">
              <a:latin typeface="Neue Haas Grotesk Text Pro" panose="020B0504020202020204" pitchFamily="34" charset="0"/>
            </a:rPr>
            <a:t>Reformer af universiteterne, ungdomsuddannelserne, professionshøjskolerne og erhvervsakademikerne.</a:t>
          </a:r>
          <a:endParaRPr lang="en-US" sz="1800" dirty="0">
            <a:latin typeface="Neue Haas Grotesk Text Pro" panose="020B0504020202020204" pitchFamily="34" charset="0"/>
          </a:endParaRPr>
        </a:p>
      </dgm:t>
    </dgm:pt>
    <dgm:pt modelId="{8D05F93C-08EC-48EB-BE73-E227255069CF}" type="parTrans" cxnId="{3C170D71-059B-4D98-B1BE-CD073DEA2231}">
      <dgm:prSet/>
      <dgm:spPr/>
      <dgm:t>
        <a:bodyPr/>
        <a:lstStyle/>
        <a:p>
          <a:endParaRPr lang="en-US" sz="2000">
            <a:latin typeface="Neue Haas Grotesk Text Pro" panose="020B0504020202020204" pitchFamily="34" charset="0"/>
          </a:endParaRPr>
        </a:p>
      </dgm:t>
    </dgm:pt>
    <dgm:pt modelId="{58A3590C-AC74-4095-9E9B-76A3830CBB72}" type="sibTrans" cxnId="{3C170D71-059B-4D98-B1BE-CD073DEA2231}">
      <dgm:prSet custT="1"/>
      <dgm:spPr/>
      <dgm:t>
        <a:bodyPr/>
        <a:lstStyle/>
        <a:p>
          <a:endParaRPr lang="en-US" sz="1800">
            <a:latin typeface="Neue Haas Grotesk Text Pro" panose="020B0504020202020204" pitchFamily="34" charset="0"/>
          </a:endParaRPr>
        </a:p>
      </dgm:t>
    </dgm:pt>
    <dgm:pt modelId="{5BB42278-BA9B-47C3-9469-955F9A4006A2}">
      <dgm:prSet custT="1"/>
      <dgm:spPr/>
      <dgm:t>
        <a:bodyPr/>
        <a:lstStyle/>
        <a:p>
          <a:r>
            <a:rPr lang="da-DK" sz="1800" dirty="0">
              <a:latin typeface="Neue Haas Grotesk Text Pro" panose="020B0504020202020204" pitchFamily="34" charset="0"/>
            </a:rPr>
            <a:t>Regering vil gøre op med ”overakademisering” af samfundet. Færre skal være akademikere. Fremtiden kræver pædagoger, sygeplejerske og faglærte.</a:t>
          </a:r>
          <a:endParaRPr lang="en-US" sz="1800" dirty="0">
            <a:latin typeface="Neue Haas Grotesk Text Pro" panose="020B0504020202020204" pitchFamily="34" charset="0"/>
          </a:endParaRPr>
        </a:p>
      </dgm:t>
    </dgm:pt>
    <dgm:pt modelId="{63027EA6-079A-48CB-974B-07262CEAD10A}" type="parTrans" cxnId="{1FAA288A-36F5-46AA-91AD-33C53BF30FE1}">
      <dgm:prSet/>
      <dgm:spPr/>
      <dgm:t>
        <a:bodyPr/>
        <a:lstStyle/>
        <a:p>
          <a:endParaRPr lang="da-DK"/>
        </a:p>
      </dgm:t>
    </dgm:pt>
    <dgm:pt modelId="{2168B254-309E-4247-85AD-0E84FF3EF962}" type="sibTrans" cxnId="{1FAA288A-36F5-46AA-91AD-33C53BF30FE1}">
      <dgm:prSet/>
      <dgm:spPr/>
      <dgm:t>
        <a:bodyPr/>
        <a:lstStyle/>
        <a:p>
          <a:endParaRPr lang="da-DK"/>
        </a:p>
      </dgm:t>
    </dgm:pt>
    <dgm:pt modelId="{14795942-9B0A-485F-8139-997BC80A47A4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a-DK" sz="1800" dirty="0">
              <a:latin typeface="Neue Haas Grotesk Text Pro" panose="020B0504020202020204" pitchFamily="34" charset="0"/>
            </a:rPr>
            <a:t>Prioritering af praksisfaglighed, velfærdsområdet, erhvervsuddannelserne og omfordeling af uddannelsespengene. </a:t>
          </a:r>
          <a:endParaRPr lang="en-US" sz="1800" dirty="0">
            <a:latin typeface="Neue Haas Grotesk Text Pro" panose="020B0504020202020204" pitchFamily="34" charset="0"/>
          </a:endParaRPr>
        </a:p>
      </dgm:t>
    </dgm:pt>
    <dgm:pt modelId="{002F6A67-EF91-4275-B67D-8C7ACF132EE1}" type="parTrans" cxnId="{C130042D-75F4-4D26-AA02-CC2F3879EA05}">
      <dgm:prSet/>
      <dgm:spPr/>
      <dgm:t>
        <a:bodyPr/>
        <a:lstStyle/>
        <a:p>
          <a:endParaRPr lang="da-DK"/>
        </a:p>
      </dgm:t>
    </dgm:pt>
    <dgm:pt modelId="{88C5707A-6D7E-466A-AA48-65D4796EE2ED}" type="sibTrans" cxnId="{C130042D-75F4-4D26-AA02-CC2F3879EA05}">
      <dgm:prSet/>
      <dgm:spPr/>
      <dgm:t>
        <a:bodyPr/>
        <a:lstStyle/>
        <a:p>
          <a:endParaRPr lang="da-DK"/>
        </a:p>
      </dgm:t>
    </dgm:pt>
    <dgm:pt modelId="{5FE2CF74-5903-4DA8-86D6-88BB5B3C77A1}" type="pres">
      <dgm:prSet presAssocID="{359C249B-A596-4E1F-99F8-5A21F575BAF2}" presName="outerComposite" presStyleCnt="0">
        <dgm:presLayoutVars>
          <dgm:chMax val="5"/>
          <dgm:dir/>
          <dgm:resizeHandles val="exact"/>
        </dgm:presLayoutVars>
      </dgm:prSet>
      <dgm:spPr/>
    </dgm:pt>
    <dgm:pt modelId="{5461DE46-C9AA-430B-AAF3-ACE7B1DBA868}" type="pres">
      <dgm:prSet presAssocID="{359C249B-A596-4E1F-99F8-5A21F575BAF2}" presName="dummyMaxCanvas" presStyleCnt="0">
        <dgm:presLayoutVars/>
      </dgm:prSet>
      <dgm:spPr/>
    </dgm:pt>
    <dgm:pt modelId="{33D805CB-652E-4386-8307-846F54BB52A0}" type="pres">
      <dgm:prSet presAssocID="{359C249B-A596-4E1F-99F8-5A21F575BAF2}" presName="FourNodes_1" presStyleLbl="node1" presStyleIdx="0" presStyleCnt="4">
        <dgm:presLayoutVars>
          <dgm:bulletEnabled val="1"/>
        </dgm:presLayoutVars>
      </dgm:prSet>
      <dgm:spPr/>
    </dgm:pt>
    <dgm:pt modelId="{11369638-FC7D-4955-882D-7DC4750074E1}" type="pres">
      <dgm:prSet presAssocID="{359C249B-A596-4E1F-99F8-5A21F575BAF2}" presName="FourNodes_2" presStyleLbl="node1" presStyleIdx="1" presStyleCnt="4">
        <dgm:presLayoutVars>
          <dgm:bulletEnabled val="1"/>
        </dgm:presLayoutVars>
      </dgm:prSet>
      <dgm:spPr/>
    </dgm:pt>
    <dgm:pt modelId="{D4983ED2-4A46-4CE7-93D8-D761206D6371}" type="pres">
      <dgm:prSet presAssocID="{359C249B-A596-4E1F-99F8-5A21F575BAF2}" presName="FourNodes_3" presStyleLbl="node1" presStyleIdx="2" presStyleCnt="4">
        <dgm:presLayoutVars>
          <dgm:bulletEnabled val="1"/>
        </dgm:presLayoutVars>
      </dgm:prSet>
      <dgm:spPr/>
    </dgm:pt>
    <dgm:pt modelId="{1F75325E-7080-438A-B174-1EB72988D178}" type="pres">
      <dgm:prSet presAssocID="{359C249B-A596-4E1F-99F8-5A21F575BAF2}" presName="FourNodes_4" presStyleLbl="node1" presStyleIdx="3" presStyleCnt="4">
        <dgm:presLayoutVars>
          <dgm:bulletEnabled val="1"/>
        </dgm:presLayoutVars>
      </dgm:prSet>
      <dgm:spPr/>
    </dgm:pt>
    <dgm:pt modelId="{4AEB8AB5-2824-472E-A190-DDF95DD56439}" type="pres">
      <dgm:prSet presAssocID="{359C249B-A596-4E1F-99F8-5A21F575BAF2}" presName="FourConn_1-2" presStyleLbl="fgAccFollowNode1" presStyleIdx="0" presStyleCnt="3">
        <dgm:presLayoutVars>
          <dgm:bulletEnabled val="1"/>
        </dgm:presLayoutVars>
      </dgm:prSet>
      <dgm:spPr/>
    </dgm:pt>
    <dgm:pt modelId="{75236BDE-CA9D-46D6-9367-D9072E8C85EE}" type="pres">
      <dgm:prSet presAssocID="{359C249B-A596-4E1F-99F8-5A21F575BAF2}" presName="FourConn_2-3" presStyleLbl="fgAccFollowNode1" presStyleIdx="1" presStyleCnt="3">
        <dgm:presLayoutVars>
          <dgm:bulletEnabled val="1"/>
        </dgm:presLayoutVars>
      </dgm:prSet>
      <dgm:spPr/>
    </dgm:pt>
    <dgm:pt modelId="{0CE96C12-E883-4B84-86CC-4D98B0A8EFD1}" type="pres">
      <dgm:prSet presAssocID="{359C249B-A596-4E1F-99F8-5A21F575BAF2}" presName="FourConn_3-4" presStyleLbl="fgAccFollowNode1" presStyleIdx="2" presStyleCnt="3">
        <dgm:presLayoutVars>
          <dgm:bulletEnabled val="1"/>
        </dgm:presLayoutVars>
      </dgm:prSet>
      <dgm:spPr/>
    </dgm:pt>
    <dgm:pt modelId="{1C5D05EA-FF5D-482F-A390-40B8EEA9F27E}" type="pres">
      <dgm:prSet presAssocID="{359C249B-A596-4E1F-99F8-5A21F575BAF2}" presName="FourNodes_1_text" presStyleLbl="node1" presStyleIdx="3" presStyleCnt="4">
        <dgm:presLayoutVars>
          <dgm:bulletEnabled val="1"/>
        </dgm:presLayoutVars>
      </dgm:prSet>
      <dgm:spPr/>
    </dgm:pt>
    <dgm:pt modelId="{60D4223D-0293-443C-94F7-144BA9898583}" type="pres">
      <dgm:prSet presAssocID="{359C249B-A596-4E1F-99F8-5A21F575BAF2}" presName="FourNodes_2_text" presStyleLbl="node1" presStyleIdx="3" presStyleCnt="4">
        <dgm:presLayoutVars>
          <dgm:bulletEnabled val="1"/>
        </dgm:presLayoutVars>
      </dgm:prSet>
      <dgm:spPr/>
    </dgm:pt>
    <dgm:pt modelId="{C36B115C-1096-46AE-A202-8214E5B2E662}" type="pres">
      <dgm:prSet presAssocID="{359C249B-A596-4E1F-99F8-5A21F575BAF2}" presName="FourNodes_3_text" presStyleLbl="node1" presStyleIdx="3" presStyleCnt="4">
        <dgm:presLayoutVars>
          <dgm:bulletEnabled val="1"/>
        </dgm:presLayoutVars>
      </dgm:prSet>
      <dgm:spPr/>
    </dgm:pt>
    <dgm:pt modelId="{1FBF8C8E-5CA8-44D0-BACB-F23F4B903332}" type="pres">
      <dgm:prSet presAssocID="{359C249B-A596-4E1F-99F8-5A21F575BAF2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A5636921-3E62-4F7C-ADED-0D6FF6AD8F9B}" type="presOf" srcId="{5E1FA9AA-F397-43AD-9A3D-E7E86616B285}" destId="{D4983ED2-4A46-4CE7-93D8-D761206D6371}" srcOrd="0" destOrd="0" presId="urn:microsoft.com/office/officeart/2005/8/layout/vProcess5"/>
    <dgm:cxn modelId="{0A82F824-CF26-4AF7-B60C-6DD21D205488}" type="presOf" srcId="{2168B254-309E-4247-85AD-0E84FF3EF962}" destId="{75236BDE-CA9D-46D6-9367-D9072E8C85EE}" srcOrd="0" destOrd="0" presId="urn:microsoft.com/office/officeart/2005/8/layout/vProcess5"/>
    <dgm:cxn modelId="{1F1ECE28-2787-4492-B9DC-42128E96F03C}" type="presOf" srcId="{58A3590C-AC74-4095-9E9B-76A3830CBB72}" destId="{0CE96C12-E883-4B84-86CC-4D98B0A8EFD1}" srcOrd="0" destOrd="0" presId="urn:microsoft.com/office/officeart/2005/8/layout/vProcess5"/>
    <dgm:cxn modelId="{C6E67A2B-AA46-4D00-BAE0-76E8737AE06B}" type="presOf" srcId="{5BB42278-BA9B-47C3-9469-955F9A4006A2}" destId="{60D4223D-0293-443C-94F7-144BA9898583}" srcOrd="1" destOrd="0" presId="urn:microsoft.com/office/officeart/2005/8/layout/vProcess5"/>
    <dgm:cxn modelId="{C130042D-75F4-4D26-AA02-CC2F3879EA05}" srcId="{359C249B-A596-4E1F-99F8-5A21F575BAF2}" destId="{14795942-9B0A-485F-8139-997BC80A47A4}" srcOrd="3" destOrd="0" parTransId="{002F6A67-EF91-4275-B67D-8C7ACF132EE1}" sibTransId="{88C5707A-6D7E-466A-AA48-65D4796EE2ED}"/>
    <dgm:cxn modelId="{3B913C33-6B68-4A3D-B996-FCBEE0DA319D}" type="presOf" srcId="{F588C90F-B3A9-481F-A130-B00C24416B5B}" destId="{33D805CB-652E-4386-8307-846F54BB52A0}" srcOrd="0" destOrd="0" presId="urn:microsoft.com/office/officeart/2005/8/layout/vProcess5"/>
    <dgm:cxn modelId="{4A077D3A-DD05-4B29-B92E-24B30B20E975}" type="presOf" srcId="{5E1FA9AA-F397-43AD-9A3D-E7E86616B285}" destId="{C36B115C-1096-46AE-A202-8214E5B2E662}" srcOrd="1" destOrd="0" presId="urn:microsoft.com/office/officeart/2005/8/layout/vProcess5"/>
    <dgm:cxn modelId="{D5458C6C-8B40-45EA-9FB3-9B64F4AB6A5C}" type="presOf" srcId="{5BB42278-BA9B-47C3-9469-955F9A4006A2}" destId="{11369638-FC7D-4955-882D-7DC4750074E1}" srcOrd="0" destOrd="0" presId="urn:microsoft.com/office/officeart/2005/8/layout/vProcess5"/>
    <dgm:cxn modelId="{D6C9CE6D-CC2B-4EA2-A42F-746558F27EC2}" type="presOf" srcId="{14795942-9B0A-485F-8139-997BC80A47A4}" destId="{1F75325E-7080-438A-B174-1EB72988D178}" srcOrd="0" destOrd="0" presId="urn:microsoft.com/office/officeart/2005/8/layout/vProcess5"/>
    <dgm:cxn modelId="{3C697150-933F-4775-A0F6-ED7562CF6CCF}" type="presOf" srcId="{C71A33EA-6D0B-485A-80FC-860BB7AAED47}" destId="{4AEB8AB5-2824-472E-A190-DDF95DD56439}" srcOrd="0" destOrd="0" presId="urn:microsoft.com/office/officeart/2005/8/layout/vProcess5"/>
    <dgm:cxn modelId="{3C170D71-059B-4D98-B1BE-CD073DEA2231}" srcId="{359C249B-A596-4E1F-99F8-5A21F575BAF2}" destId="{5E1FA9AA-F397-43AD-9A3D-E7E86616B285}" srcOrd="2" destOrd="0" parTransId="{8D05F93C-08EC-48EB-BE73-E227255069CF}" sibTransId="{58A3590C-AC74-4095-9E9B-76A3830CBB72}"/>
    <dgm:cxn modelId="{8F8D0A84-62AA-4C53-896A-BE730402C258}" srcId="{359C249B-A596-4E1F-99F8-5A21F575BAF2}" destId="{F588C90F-B3A9-481F-A130-B00C24416B5B}" srcOrd="0" destOrd="0" parTransId="{443B8D65-DBB3-4357-9866-E2B53C4B631E}" sibTransId="{C71A33EA-6D0B-485A-80FC-860BB7AAED47}"/>
    <dgm:cxn modelId="{1FAA288A-36F5-46AA-91AD-33C53BF30FE1}" srcId="{359C249B-A596-4E1F-99F8-5A21F575BAF2}" destId="{5BB42278-BA9B-47C3-9469-955F9A4006A2}" srcOrd="1" destOrd="0" parTransId="{63027EA6-079A-48CB-974B-07262CEAD10A}" sibTransId="{2168B254-309E-4247-85AD-0E84FF3EF962}"/>
    <dgm:cxn modelId="{7E870AD7-465D-4EFA-9256-6E076F594C94}" type="presOf" srcId="{359C249B-A596-4E1F-99F8-5A21F575BAF2}" destId="{5FE2CF74-5903-4DA8-86D6-88BB5B3C77A1}" srcOrd="0" destOrd="0" presId="urn:microsoft.com/office/officeart/2005/8/layout/vProcess5"/>
    <dgm:cxn modelId="{BCF196D8-A859-49BE-AD81-CA20BAEC01C3}" type="presOf" srcId="{14795942-9B0A-485F-8139-997BC80A47A4}" destId="{1FBF8C8E-5CA8-44D0-BACB-F23F4B903332}" srcOrd="1" destOrd="0" presId="urn:microsoft.com/office/officeart/2005/8/layout/vProcess5"/>
    <dgm:cxn modelId="{AF3176FE-2773-4163-86D7-351B8566F185}" type="presOf" srcId="{F588C90F-B3A9-481F-A130-B00C24416B5B}" destId="{1C5D05EA-FF5D-482F-A390-40B8EEA9F27E}" srcOrd="1" destOrd="0" presId="urn:microsoft.com/office/officeart/2005/8/layout/vProcess5"/>
    <dgm:cxn modelId="{5E2D0263-A10F-4294-8FBE-B34F3ADB460B}" type="presParOf" srcId="{5FE2CF74-5903-4DA8-86D6-88BB5B3C77A1}" destId="{5461DE46-C9AA-430B-AAF3-ACE7B1DBA868}" srcOrd="0" destOrd="0" presId="urn:microsoft.com/office/officeart/2005/8/layout/vProcess5"/>
    <dgm:cxn modelId="{D5BD9632-5550-406E-920C-057BE5B72AD0}" type="presParOf" srcId="{5FE2CF74-5903-4DA8-86D6-88BB5B3C77A1}" destId="{33D805CB-652E-4386-8307-846F54BB52A0}" srcOrd="1" destOrd="0" presId="urn:microsoft.com/office/officeart/2005/8/layout/vProcess5"/>
    <dgm:cxn modelId="{F5201B3C-744D-4BA8-A399-BA8A85A805E6}" type="presParOf" srcId="{5FE2CF74-5903-4DA8-86D6-88BB5B3C77A1}" destId="{11369638-FC7D-4955-882D-7DC4750074E1}" srcOrd="2" destOrd="0" presId="urn:microsoft.com/office/officeart/2005/8/layout/vProcess5"/>
    <dgm:cxn modelId="{8FA6DF25-B528-49BD-9B85-D5D5AF7A8BDF}" type="presParOf" srcId="{5FE2CF74-5903-4DA8-86D6-88BB5B3C77A1}" destId="{D4983ED2-4A46-4CE7-93D8-D761206D6371}" srcOrd="3" destOrd="0" presId="urn:microsoft.com/office/officeart/2005/8/layout/vProcess5"/>
    <dgm:cxn modelId="{189D6268-F04B-46FE-B296-36AD175E4475}" type="presParOf" srcId="{5FE2CF74-5903-4DA8-86D6-88BB5B3C77A1}" destId="{1F75325E-7080-438A-B174-1EB72988D178}" srcOrd="4" destOrd="0" presId="urn:microsoft.com/office/officeart/2005/8/layout/vProcess5"/>
    <dgm:cxn modelId="{2DFE8422-E850-40C5-A1E9-562175776937}" type="presParOf" srcId="{5FE2CF74-5903-4DA8-86D6-88BB5B3C77A1}" destId="{4AEB8AB5-2824-472E-A190-DDF95DD56439}" srcOrd="5" destOrd="0" presId="urn:microsoft.com/office/officeart/2005/8/layout/vProcess5"/>
    <dgm:cxn modelId="{3BE4EF8E-7E25-4AA1-A859-F1DB09B4DD41}" type="presParOf" srcId="{5FE2CF74-5903-4DA8-86D6-88BB5B3C77A1}" destId="{75236BDE-CA9D-46D6-9367-D9072E8C85EE}" srcOrd="6" destOrd="0" presId="urn:microsoft.com/office/officeart/2005/8/layout/vProcess5"/>
    <dgm:cxn modelId="{E46CE629-E1C8-4C16-88DF-49B38B75E4CE}" type="presParOf" srcId="{5FE2CF74-5903-4DA8-86D6-88BB5B3C77A1}" destId="{0CE96C12-E883-4B84-86CC-4D98B0A8EFD1}" srcOrd="7" destOrd="0" presId="urn:microsoft.com/office/officeart/2005/8/layout/vProcess5"/>
    <dgm:cxn modelId="{ACAFF5BB-E50E-4460-B27C-93E4F0BA91B4}" type="presParOf" srcId="{5FE2CF74-5903-4DA8-86D6-88BB5B3C77A1}" destId="{1C5D05EA-FF5D-482F-A390-40B8EEA9F27E}" srcOrd="8" destOrd="0" presId="urn:microsoft.com/office/officeart/2005/8/layout/vProcess5"/>
    <dgm:cxn modelId="{44D0808C-B9BF-4AED-B2BD-2733A8A33F4D}" type="presParOf" srcId="{5FE2CF74-5903-4DA8-86D6-88BB5B3C77A1}" destId="{60D4223D-0293-443C-94F7-144BA9898583}" srcOrd="9" destOrd="0" presId="urn:microsoft.com/office/officeart/2005/8/layout/vProcess5"/>
    <dgm:cxn modelId="{70CC1893-4794-4398-8A17-CEF6590C1F7A}" type="presParOf" srcId="{5FE2CF74-5903-4DA8-86D6-88BB5B3C77A1}" destId="{C36B115C-1096-46AE-A202-8214E5B2E662}" srcOrd="10" destOrd="0" presId="urn:microsoft.com/office/officeart/2005/8/layout/vProcess5"/>
    <dgm:cxn modelId="{EB7E7E94-A943-49F8-A2D3-FD2AE5FC3E79}" type="presParOf" srcId="{5FE2CF74-5903-4DA8-86D6-88BB5B3C77A1}" destId="{1FBF8C8E-5CA8-44D0-BACB-F23F4B90333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805CB-652E-4386-8307-846F54BB52A0}">
      <dsp:nvSpPr>
        <dsp:cNvPr id="0" name=""/>
        <dsp:cNvSpPr/>
      </dsp:nvSpPr>
      <dsp:spPr>
        <a:xfrm>
          <a:off x="0" y="0"/>
          <a:ext cx="8788968" cy="9137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a-DK" sz="1800" kern="1200" dirty="0">
              <a:latin typeface="Neue Haas Grotesk Text Pro" panose="020B0504020202020204" pitchFamily="34" charset="0"/>
            </a:rPr>
            <a:t>En lige linje fra ”Kloge Hænder”, ”De Lærdes Tyranni”, Nina Smiths reformkommission til uddannelsesreformerne, der ruller nu. </a:t>
          </a:r>
          <a:endParaRPr lang="en-US" sz="1800" kern="1200" dirty="0">
            <a:latin typeface="Neue Haas Grotesk Text Pro" panose="020B0504020202020204" pitchFamily="34" charset="0"/>
          </a:endParaRPr>
        </a:p>
      </dsp:txBody>
      <dsp:txXfrm>
        <a:off x="26762" y="26762"/>
        <a:ext cx="7725794" cy="860185"/>
      </dsp:txXfrm>
    </dsp:sp>
    <dsp:sp modelId="{11369638-FC7D-4955-882D-7DC4750074E1}">
      <dsp:nvSpPr>
        <dsp:cNvPr id="0" name=""/>
        <dsp:cNvSpPr/>
      </dsp:nvSpPr>
      <dsp:spPr>
        <a:xfrm>
          <a:off x="736076" y="1079839"/>
          <a:ext cx="8788968" cy="9137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kern="1200" dirty="0">
              <a:latin typeface="Neue Haas Grotesk Text Pro" panose="020B0504020202020204" pitchFamily="34" charset="0"/>
            </a:rPr>
            <a:t>Regering vil gøre op med ”overakademisering” af samfundet. Færre skal være akademikere. Fremtiden kræver pædagoger, sygeplejerske og faglærte.</a:t>
          </a:r>
          <a:endParaRPr lang="en-US" sz="1800" kern="1200" dirty="0">
            <a:latin typeface="Neue Haas Grotesk Text Pro" panose="020B0504020202020204" pitchFamily="34" charset="0"/>
          </a:endParaRPr>
        </a:p>
      </dsp:txBody>
      <dsp:txXfrm>
        <a:off x="762838" y="1106601"/>
        <a:ext cx="7405456" cy="860185"/>
      </dsp:txXfrm>
    </dsp:sp>
    <dsp:sp modelId="{D4983ED2-4A46-4CE7-93D8-D761206D6371}">
      <dsp:nvSpPr>
        <dsp:cNvPr id="0" name=""/>
        <dsp:cNvSpPr/>
      </dsp:nvSpPr>
      <dsp:spPr>
        <a:xfrm>
          <a:off x="1461165" y="2159678"/>
          <a:ext cx="8788968" cy="9137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a-DK" sz="1800" kern="1200" dirty="0">
              <a:latin typeface="Neue Haas Grotesk Text Pro" panose="020B0504020202020204" pitchFamily="34" charset="0"/>
            </a:rPr>
            <a:t>Reformer af universiteterne, ungdomsuddannelserne, professionshøjskolerne og erhvervsakademikerne.</a:t>
          </a:r>
          <a:endParaRPr lang="en-US" sz="1800" kern="1200" dirty="0">
            <a:latin typeface="Neue Haas Grotesk Text Pro" panose="020B0504020202020204" pitchFamily="34" charset="0"/>
          </a:endParaRPr>
        </a:p>
      </dsp:txBody>
      <dsp:txXfrm>
        <a:off x="1487927" y="2186440"/>
        <a:ext cx="7416442" cy="860185"/>
      </dsp:txXfrm>
    </dsp:sp>
    <dsp:sp modelId="{1F75325E-7080-438A-B174-1EB72988D178}">
      <dsp:nvSpPr>
        <dsp:cNvPr id="0" name=""/>
        <dsp:cNvSpPr/>
      </dsp:nvSpPr>
      <dsp:spPr>
        <a:xfrm>
          <a:off x="2197241" y="3239517"/>
          <a:ext cx="8788968" cy="9137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a-DK" sz="1800" kern="1200" dirty="0">
              <a:latin typeface="Neue Haas Grotesk Text Pro" panose="020B0504020202020204" pitchFamily="34" charset="0"/>
            </a:rPr>
            <a:t>Prioritering af praksisfaglighed, velfærdsområdet, erhvervsuddannelserne og omfordeling af uddannelsespengene. </a:t>
          </a:r>
          <a:endParaRPr lang="en-US" sz="1800" kern="1200" dirty="0">
            <a:latin typeface="Neue Haas Grotesk Text Pro" panose="020B0504020202020204" pitchFamily="34" charset="0"/>
          </a:endParaRPr>
        </a:p>
      </dsp:txBody>
      <dsp:txXfrm>
        <a:off x="2224003" y="3266279"/>
        <a:ext cx="7405456" cy="860185"/>
      </dsp:txXfrm>
    </dsp:sp>
    <dsp:sp modelId="{4AEB8AB5-2824-472E-A190-DDF95DD56439}">
      <dsp:nvSpPr>
        <dsp:cNvPr id="0" name=""/>
        <dsp:cNvSpPr/>
      </dsp:nvSpPr>
      <dsp:spPr>
        <a:xfrm>
          <a:off x="8195056" y="699818"/>
          <a:ext cx="593911" cy="59391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Neue Haas Grotesk Text Pro" panose="020B0504020202020204" pitchFamily="34" charset="0"/>
          </a:endParaRPr>
        </a:p>
      </dsp:txBody>
      <dsp:txXfrm>
        <a:off x="8328686" y="699818"/>
        <a:ext cx="326651" cy="446918"/>
      </dsp:txXfrm>
    </dsp:sp>
    <dsp:sp modelId="{75236BDE-CA9D-46D6-9367-D9072E8C85EE}">
      <dsp:nvSpPr>
        <dsp:cNvPr id="0" name=""/>
        <dsp:cNvSpPr/>
      </dsp:nvSpPr>
      <dsp:spPr>
        <a:xfrm>
          <a:off x="8931132" y="1779657"/>
          <a:ext cx="593911" cy="59391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2600" kern="1200"/>
        </a:p>
      </dsp:txBody>
      <dsp:txXfrm>
        <a:off x="9064762" y="1779657"/>
        <a:ext cx="326651" cy="446918"/>
      </dsp:txXfrm>
    </dsp:sp>
    <dsp:sp modelId="{0CE96C12-E883-4B84-86CC-4D98B0A8EFD1}">
      <dsp:nvSpPr>
        <dsp:cNvPr id="0" name=""/>
        <dsp:cNvSpPr/>
      </dsp:nvSpPr>
      <dsp:spPr>
        <a:xfrm>
          <a:off x="9656222" y="2859496"/>
          <a:ext cx="593911" cy="59391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Neue Haas Grotesk Text Pro" panose="020B0504020202020204" pitchFamily="34" charset="0"/>
          </a:endParaRPr>
        </a:p>
      </dsp:txBody>
      <dsp:txXfrm>
        <a:off x="9789852" y="2859496"/>
        <a:ext cx="326651" cy="446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5C8E8593-8958-0C7B-AE4E-F3C80FAD3E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3EE88BDD-49C7-879A-FA84-1BB9D6A53C6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5689D-BD1D-4AC0-BD6A-959BA4353B34}" type="datetimeFigureOut">
              <a:rPr lang="da-DK" sz="1050" smtClean="0">
                <a:latin typeface="Verdana" panose="020B0604030504040204" pitchFamily="34" charset="0"/>
                <a:ea typeface="Verdana" panose="020B0604030504040204" pitchFamily="34" charset="0"/>
              </a:rPr>
              <a:t>17-03-2025</a:t>
            </a:fld>
            <a:endParaRPr lang="da-DK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19815A39-D044-F2A7-2558-6CCE1D7F46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F467CEF8-EDEB-7ED2-C78D-D18EEE6315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9C83A-3945-4D4B-AD27-B10E9035DD33}" type="slidenum">
              <a:rPr lang="da-DK" sz="1050" smtClean="0">
                <a:latin typeface="Verdana" panose="020B0604030504040204" pitchFamily="34" charset="0"/>
                <a:ea typeface="Verdana" panose="020B0604030504040204" pitchFamily="34" charset="0"/>
              </a:rPr>
              <a:t>‹nr.›</a:t>
            </a:fld>
            <a:endParaRPr lang="da-DK" sz="105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Billede 5" descr="Et billede, der indeholder logo&#10;&#10;Automatisk genereret beskrivelse">
            <a:extLst>
              <a:ext uri="{FF2B5EF4-FFF2-40B4-BE49-F238E27FC236}">
                <a16:creationId xmlns:a16="http://schemas.microsoft.com/office/drawing/2014/main" id="{6C893311-DDE7-42EB-48EC-CD62D0E65C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451" y="9102841"/>
            <a:ext cx="1537762" cy="57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2475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E9AB4809-6BE3-4CBE-8CFB-504720A3436B}" type="datetimeFigureOut">
              <a:rPr lang="da-DK" smtClean="0"/>
              <a:pPr/>
              <a:t>17-03-2025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srgbClr val="98B5C1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1F27A89B-5C39-40A8-8FD6-1E2AA2D42816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8" name="Billede 7" descr="Et billede, der indeholder logo&#10;&#10;Automatisk genereret beskrivelse">
            <a:extLst>
              <a:ext uri="{FF2B5EF4-FFF2-40B4-BE49-F238E27FC236}">
                <a16:creationId xmlns:a16="http://schemas.microsoft.com/office/drawing/2014/main" id="{D2397D7C-B1E6-96B3-6228-871680B2A9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451" y="9102841"/>
            <a:ext cx="1537762" cy="575353"/>
          </a:xfrm>
          <a:prstGeom prst="rect">
            <a:avLst/>
          </a:prstGeom>
        </p:spPr>
      </p:pic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FD3ABFBA-ECEF-C3AC-445F-1A5454638CE8}"/>
              </a:ext>
            </a:extLst>
          </p:cNvPr>
          <p:cNvCxnSpPr>
            <a:cxnSpLocks/>
          </p:cNvCxnSpPr>
          <p:nvPr/>
        </p:nvCxnSpPr>
        <p:spPr>
          <a:xfrm>
            <a:off x="88513" y="5223164"/>
            <a:ext cx="6598725" cy="0"/>
          </a:xfrm>
          <a:prstGeom prst="line">
            <a:avLst/>
          </a:prstGeom>
          <a:ln>
            <a:solidFill>
              <a:srgbClr val="98B5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C7293146-CA1D-F21C-4EA9-8009CCCA7AA2}"/>
              </a:ext>
            </a:extLst>
          </p:cNvPr>
          <p:cNvCxnSpPr>
            <a:cxnSpLocks/>
          </p:cNvCxnSpPr>
          <p:nvPr/>
        </p:nvCxnSpPr>
        <p:spPr>
          <a:xfrm>
            <a:off x="88513" y="5527964"/>
            <a:ext cx="6598725" cy="0"/>
          </a:xfrm>
          <a:prstGeom prst="line">
            <a:avLst/>
          </a:prstGeom>
          <a:ln>
            <a:solidFill>
              <a:srgbClr val="98B5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Lige forbindelse 15">
            <a:extLst>
              <a:ext uri="{FF2B5EF4-FFF2-40B4-BE49-F238E27FC236}">
                <a16:creationId xmlns:a16="http://schemas.microsoft.com/office/drawing/2014/main" id="{E5DC89CC-C2CE-B1A5-136F-82BCECDF40AB}"/>
              </a:ext>
            </a:extLst>
          </p:cNvPr>
          <p:cNvCxnSpPr>
            <a:cxnSpLocks/>
          </p:cNvCxnSpPr>
          <p:nvPr/>
        </p:nvCxnSpPr>
        <p:spPr>
          <a:xfrm>
            <a:off x="88513" y="5832764"/>
            <a:ext cx="6598725" cy="0"/>
          </a:xfrm>
          <a:prstGeom prst="line">
            <a:avLst/>
          </a:prstGeom>
          <a:ln>
            <a:solidFill>
              <a:srgbClr val="98B5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967E6E02-DD77-9E44-CD83-D62ACEC13246}"/>
              </a:ext>
            </a:extLst>
          </p:cNvPr>
          <p:cNvCxnSpPr>
            <a:cxnSpLocks/>
          </p:cNvCxnSpPr>
          <p:nvPr/>
        </p:nvCxnSpPr>
        <p:spPr>
          <a:xfrm>
            <a:off x="88513" y="6137564"/>
            <a:ext cx="6598725" cy="0"/>
          </a:xfrm>
          <a:prstGeom prst="line">
            <a:avLst/>
          </a:prstGeom>
          <a:ln>
            <a:solidFill>
              <a:srgbClr val="98B5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Lige forbindelse 19">
            <a:extLst>
              <a:ext uri="{FF2B5EF4-FFF2-40B4-BE49-F238E27FC236}">
                <a16:creationId xmlns:a16="http://schemas.microsoft.com/office/drawing/2014/main" id="{CD5BDE40-C454-EFC9-7759-78B8E8ACD477}"/>
              </a:ext>
            </a:extLst>
          </p:cNvPr>
          <p:cNvCxnSpPr>
            <a:cxnSpLocks/>
          </p:cNvCxnSpPr>
          <p:nvPr/>
        </p:nvCxnSpPr>
        <p:spPr>
          <a:xfrm>
            <a:off x="88513" y="6442364"/>
            <a:ext cx="6598725" cy="0"/>
          </a:xfrm>
          <a:prstGeom prst="line">
            <a:avLst/>
          </a:prstGeom>
          <a:ln>
            <a:solidFill>
              <a:srgbClr val="98B5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Lige forbindelse 21">
            <a:extLst>
              <a:ext uri="{FF2B5EF4-FFF2-40B4-BE49-F238E27FC236}">
                <a16:creationId xmlns:a16="http://schemas.microsoft.com/office/drawing/2014/main" id="{98D333B0-3509-A6C6-4CDD-B029B51A7586}"/>
              </a:ext>
            </a:extLst>
          </p:cNvPr>
          <p:cNvCxnSpPr>
            <a:cxnSpLocks/>
          </p:cNvCxnSpPr>
          <p:nvPr/>
        </p:nvCxnSpPr>
        <p:spPr>
          <a:xfrm>
            <a:off x="88513" y="6747164"/>
            <a:ext cx="6598725" cy="0"/>
          </a:xfrm>
          <a:prstGeom prst="line">
            <a:avLst/>
          </a:prstGeom>
          <a:ln>
            <a:solidFill>
              <a:srgbClr val="98B5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A254C0EB-7D15-C54B-C209-80477F607A1F}"/>
              </a:ext>
            </a:extLst>
          </p:cNvPr>
          <p:cNvCxnSpPr>
            <a:cxnSpLocks/>
          </p:cNvCxnSpPr>
          <p:nvPr/>
        </p:nvCxnSpPr>
        <p:spPr>
          <a:xfrm>
            <a:off x="88513" y="7051964"/>
            <a:ext cx="6598725" cy="0"/>
          </a:xfrm>
          <a:prstGeom prst="line">
            <a:avLst/>
          </a:prstGeom>
          <a:ln>
            <a:solidFill>
              <a:srgbClr val="98B5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Lige forbindelse 25">
            <a:extLst>
              <a:ext uri="{FF2B5EF4-FFF2-40B4-BE49-F238E27FC236}">
                <a16:creationId xmlns:a16="http://schemas.microsoft.com/office/drawing/2014/main" id="{F4F0BBFA-EEFC-B187-E34D-AD62F19B36B7}"/>
              </a:ext>
            </a:extLst>
          </p:cNvPr>
          <p:cNvCxnSpPr>
            <a:cxnSpLocks/>
          </p:cNvCxnSpPr>
          <p:nvPr/>
        </p:nvCxnSpPr>
        <p:spPr>
          <a:xfrm>
            <a:off x="88513" y="7356764"/>
            <a:ext cx="6598725" cy="0"/>
          </a:xfrm>
          <a:prstGeom prst="line">
            <a:avLst/>
          </a:prstGeom>
          <a:ln>
            <a:solidFill>
              <a:srgbClr val="98B5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Lige forbindelse 27">
            <a:extLst>
              <a:ext uri="{FF2B5EF4-FFF2-40B4-BE49-F238E27FC236}">
                <a16:creationId xmlns:a16="http://schemas.microsoft.com/office/drawing/2014/main" id="{F0CD9233-6336-EC26-893C-BBC6E0B98A9D}"/>
              </a:ext>
            </a:extLst>
          </p:cNvPr>
          <p:cNvCxnSpPr>
            <a:cxnSpLocks/>
          </p:cNvCxnSpPr>
          <p:nvPr/>
        </p:nvCxnSpPr>
        <p:spPr>
          <a:xfrm>
            <a:off x="88513" y="7661564"/>
            <a:ext cx="6598725" cy="0"/>
          </a:xfrm>
          <a:prstGeom prst="line">
            <a:avLst/>
          </a:prstGeom>
          <a:ln>
            <a:solidFill>
              <a:srgbClr val="98B5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Lige forbindelse 29">
            <a:extLst>
              <a:ext uri="{FF2B5EF4-FFF2-40B4-BE49-F238E27FC236}">
                <a16:creationId xmlns:a16="http://schemas.microsoft.com/office/drawing/2014/main" id="{E4E5432E-3965-537D-C867-7E6B1E998E19}"/>
              </a:ext>
            </a:extLst>
          </p:cNvPr>
          <p:cNvCxnSpPr>
            <a:cxnSpLocks/>
          </p:cNvCxnSpPr>
          <p:nvPr/>
        </p:nvCxnSpPr>
        <p:spPr>
          <a:xfrm>
            <a:off x="88513" y="7966364"/>
            <a:ext cx="6598725" cy="0"/>
          </a:xfrm>
          <a:prstGeom prst="line">
            <a:avLst/>
          </a:prstGeom>
          <a:ln>
            <a:solidFill>
              <a:srgbClr val="98B5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Lige forbindelse 31">
            <a:extLst>
              <a:ext uri="{FF2B5EF4-FFF2-40B4-BE49-F238E27FC236}">
                <a16:creationId xmlns:a16="http://schemas.microsoft.com/office/drawing/2014/main" id="{0773A285-F0B8-0DA7-6C5A-D9954B38FE7D}"/>
              </a:ext>
            </a:extLst>
          </p:cNvPr>
          <p:cNvCxnSpPr>
            <a:cxnSpLocks/>
          </p:cNvCxnSpPr>
          <p:nvPr/>
        </p:nvCxnSpPr>
        <p:spPr>
          <a:xfrm>
            <a:off x="88513" y="8271164"/>
            <a:ext cx="6598725" cy="0"/>
          </a:xfrm>
          <a:prstGeom prst="line">
            <a:avLst/>
          </a:prstGeom>
          <a:ln>
            <a:solidFill>
              <a:srgbClr val="98B5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Lige forbindelse 33">
            <a:extLst>
              <a:ext uri="{FF2B5EF4-FFF2-40B4-BE49-F238E27FC236}">
                <a16:creationId xmlns:a16="http://schemas.microsoft.com/office/drawing/2014/main" id="{7A73AA2A-F2FF-7E4D-0C07-8C7E869CCCC1}"/>
              </a:ext>
            </a:extLst>
          </p:cNvPr>
          <p:cNvCxnSpPr>
            <a:cxnSpLocks/>
          </p:cNvCxnSpPr>
          <p:nvPr/>
        </p:nvCxnSpPr>
        <p:spPr>
          <a:xfrm>
            <a:off x="88513" y="8575964"/>
            <a:ext cx="6598725" cy="0"/>
          </a:xfrm>
          <a:prstGeom prst="line">
            <a:avLst/>
          </a:prstGeom>
          <a:ln>
            <a:solidFill>
              <a:srgbClr val="98B5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Lige forbindelse 35">
            <a:extLst>
              <a:ext uri="{FF2B5EF4-FFF2-40B4-BE49-F238E27FC236}">
                <a16:creationId xmlns:a16="http://schemas.microsoft.com/office/drawing/2014/main" id="{6D5AA7C7-BA08-EC41-0A75-77343A17097E}"/>
              </a:ext>
            </a:extLst>
          </p:cNvPr>
          <p:cNvCxnSpPr>
            <a:cxnSpLocks/>
          </p:cNvCxnSpPr>
          <p:nvPr/>
        </p:nvCxnSpPr>
        <p:spPr>
          <a:xfrm>
            <a:off x="88513" y="8880764"/>
            <a:ext cx="6598725" cy="0"/>
          </a:xfrm>
          <a:prstGeom prst="line">
            <a:avLst/>
          </a:prstGeom>
          <a:ln>
            <a:solidFill>
              <a:srgbClr val="98B5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470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35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endParaRPr lang="da-DK" sz="20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27A89B-5C39-40A8-8FD6-1E2AA2D42816}" type="slidenum">
              <a:rPr lang="da-DK" smtClean="0"/>
              <a:pPr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6534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85075-B07E-F16F-A930-2C59FA11B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8B606567-4BC5-B341-84EC-7E8664DE96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602A2916-124E-155C-97CC-3C4562BB2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2B523C3-5EFB-3F0E-3769-96CCC19478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7A89B-5C39-40A8-8FD6-1E2AA2D42816}" type="slidenum">
              <a:rPr kumimoji="0" lang="da-DK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203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A7C5C-57FD-0B0D-69B6-882304804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54B03DE-B07D-C22D-4F62-8ACC55C74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6BCDB70F-8706-8D3C-9B65-FFCAE19F6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7617037-F0BB-C470-EF44-31F01DD25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7A89B-5C39-40A8-8FD6-1E2AA2D42816}" type="slidenum">
              <a:rPr kumimoji="0" lang="da-DK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155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A4E62-FC30-1AA2-7D11-33417D52B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2A762166-EEFA-9A75-1B55-81F4336AD2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4E90EFF-4FC2-728D-FFBD-07C4C7BAD9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1B1A171-959D-3F4C-90D4-89C2A88D4B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7A89B-5C39-40A8-8FD6-1E2AA2D42816}" type="slidenum">
              <a:rPr kumimoji="0" lang="da-DK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2538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78A0C-E5AB-A4A0-176B-DD6C6B266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5D50117-2CD1-BC3E-173A-91B9FEB39F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537A93D6-930C-E760-F595-3122AD49E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7ED689A-2DDE-F3CF-9132-E7A3F834F1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27A89B-5C39-40A8-8FD6-1E2AA2D42816}" type="slidenum">
              <a:rPr lang="da-DK" smtClean="0"/>
              <a:pPr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444487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05371-B89D-9985-C909-F6895F3DC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591E51E-BC02-4520-8FED-6E1FC9B213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FC9EE86B-D6AD-3C82-E6A0-7419E220F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DFAFA1C-0BE5-1A8C-06DD-C76D878003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27A89B-5C39-40A8-8FD6-1E2AA2D42816}" type="slidenum">
              <a:rPr lang="da-DK" smtClean="0"/>
              <a:pPr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10616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55097-AB5B-26CB-BF71-413CCA66D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F9BBC88D-226F-F126-EB97-E557C9DBC1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23B7FB70-006A-9F36-24C0-DD1A8F54B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D734580-1569-9022-ED26-03C0071422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7A89B-5C39-40A8-8FD6-1E2AA2D42816}" type="slidenum">
              <a:rPr kumimoji="0" lang="da-DK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932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FA881-B3EE-A12F-B6F2-539194585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54C577D2-2E3C-2DF9-3456-64F7C2F601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895ED792-7E7F-D128-7FA9-FD47F9DDA2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28A68C6C-D9B6-61B7-579C-870D353BD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7A89B-5C39-40A8-8FD6-1E2AA2D42816}" type="slidenum">
              <a:rPr kumimoji="0" lang="da-DK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1843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9E6E7E-446A-4887-AD3A-52CC9C97D825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Verdana" panose="020B0604030504040204" pitchFamily="34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8339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Verdana" panose="020B0604030504040204" pitchFamily="34" charset="0"/>
              <a:cs typeface="+mn-cs"/>
            </a:endParaRPr>
          </a:p>
        </p:txBody>
      </p:sp>
      <p:sp>
        <p:nvSpPr>
          <p:cNvPr id="5" name="Pladsholder til sidehoved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Verdana" panose="020B0604030504040204" pitchFamily="34" charset="0"/>
              <a:cs typeface="+mn-cs"/>
            </a:endParaRPr>
          </a:p>
        </p:txBody>
      </p:sp>
      <p:sp>
        <p:nvSpPr>
          <p:cNvPr id="6" name="Pladsholder til dato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A3F1C6-83CD-4CEE-9073-59C4BC4793CC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Verdana" panose="020B0604030504040204" pitchFamily="34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17/03/2025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Verdana" panose="020B0604030504040204" pitchFamily="34" charset="0"/>
              <a:cs typeface="+mn-cs"/>
            </a:endParaRPr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4A5A2F-ECD0-4A51-A9E7-D8DA645BD5C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Verdana" panose="020B0604030504040204" pitchFamily="34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5935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7A89B-5C39-40A8-8FD6-1E2AA2D42816}" type="slidenum">
              <a:rPr kumimoji="0" lang="da-DK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777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110C2-880F-587D-40D9-FF149BA0B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1CCFFB07-CA32-BE6A-147D-6B02BA45C9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3C3659C2-6337-6151-4212-4F29905C3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E2A2DC1-3731-B430-6E0F-47C97DBB97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7A89B-5C39-40A8-8FD6-1E2AA2D42816}" type="slidenum">
              <a:rPr kumimoji="0" lang="da-DK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132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B53E3-64F1-6AB6-5A9E-2C2C980BC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2059B35B-CFD0-61C3-5490-297C4D341B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67280C19-4343-8972-159D-333CB83E1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E17C0E1-1006-9753-75F4-A4BC8D39F5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7A89B-5C39-40A8-8FD6-1E2AA2D42816}" type="slidenum">
              <a:rPr kumimoji="0" lang="da-DK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839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C31D7-F506-3B98-9741-5D3C68E48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CAD72DB-8494-EDFF-2619-ED6F1A6417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6E65304E-A9CF-47DD-1848-2971C74B9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447D771-705C-BFCE-0F97-69F3D03C21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7A89B-5C39-40A8-8FD6-1E2AA2D42816}" type="slidenum">
              <a:rPr kumimoji="0" lang="da-DK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471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33413" y="873125"/>
            <a:ext cx="10501313" cy="1377950"/>
          </a:xfrm>
        </p:spPr>
        <p:txBody>
          <a:bodyPr/>
          <a:lstStyle>
            <a:lvl1pPr>
              <a:defRPr lang="da-DK" sz="26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35000" y="2349500"/>
            <a:ext cx="10501313" cy="3726515"/>
          </a:xfrm>
        </p:spPr>
        <p:txBody>
          <a:bodyPr/>
          <a:lstStyle/>
          <a:p>
            <a:pPr lvl="0"/>
            <a:r>
              <a:rPr lang="da-DK" dirty="0"/>
              <a:t>Klik for at redigere i master</a:t>
            </a:r>
          </a:p>
        </p:txBody>
      </p:sp>
    </p:spTree>
    <p:extLst>
      <p:ext uri="{BB962C8B-B14F-4D97-AF65-F5344CB8AC3E}">
        <p14:creationId xmlns:p14="http://schemas.microsoft.com/office/powerpoint/2010/main" val="3340817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bg>
      <p:bgPr>
        <a:solidFill>
          <a:srgbClr val="76BE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pil&#10;&#10;Automatisk genereret beskrivelse">
            <a:extLst>
              <a:ext uri="{FF2B5EF4-FFF2-40B4-BE49-F238E27FC236}">
                <a16:creationId xmlns:a16="http://schemas.microsoft.com/office/drawing/2014/main" id="{5F264609-3FEC-C71F-EEB5-875A9D01B9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846" y="5975970"/>
            <a:ext cx="663077" cy="669074"/>
          </a:xfrm>
          <a:prstGeom prst="rect">
            <a:avLst/>
          </a:prstGeom>
        </p:spPr>
      </p:pic>
      <p:sp>
        <p:nvSpPr>
          <p:cNvPr id="15" name="Pladsholder til slidenummer 5">
            <a:extLst>
              <a:ext uri="{FF2B5EF4-FFF2-40B4-BE49-F238E27FC236}">
                <a16:creationId xmlns:a16="http://schemas.microsoft.com/office/drawing/2014/main" id="{1214FF06-302B-64BE-CBAC-3CE6A3D14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7965" y="6202837"/>
            <a:ext cx="872615" cy="442207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ABE8030-1819-7633-20D5-706441184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73126"/>
            <a:ext cx="10512425" cy="1295399"/>
          </a:xfrm>
        </p:spPr>
        <p:txBody>
          <a:bodyPr/>
          <a:lstStyle>
            <a:lvl1pPr>
              <a:defRPr lang="da-DK" sz="2600" b="1" kern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Oswald Medium" panose="00000600000000000000" pitchFamily="50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1227675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m">
    <p:bg>
      <p:bgPr>
        <a:solidFill>
          <a:srgbClr val="76BE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DAB78131-46B2-8C74-0616-83A1D2C077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862" y="0"/>
            <a:ext cx="12277724" cy="8652455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D53BFD86-BDB7-27A3-F6B0-6CAF6ACA76CC}"/>
              </a:ext>
            </a:extLst>
          </p:cNvPr>
          <p:cNvSpPr/>
          <p:nvPr userDrawn="1"/>
        </p:nvSpPr>
        <p:spPr>
          <a:xfrm>
            <a:off x="-42863" y="0"/>
            <a:ext cx="12277723" cy="8652455"/>
          </a:xfrm>
          <a:prstGeom prst="rect">
            <a:avLst/>
          </a:prstGeom>
          <a:solidFill>
            <a:srgbClr val="76BE8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5" name="Billede 4" descr="Et billede, der indeholder pil&#10;&#10;Automatisk genereret beskrivelse">
            <a:extLst>
              <a:ext uri="{FF2B5EF4-FFF2-40B4-BE49-F238E27FC236}">
                <a16:creationId xmlns:a16="http://schemas.microsoft.com/office/drawing/2014/main" id="{5F264609-3FEC-C71F-EEB5-875A9D01B9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846" y="5975970"/>
            <a:ext cx="663077" cy="669074"/>
          </a:xfrm>
          <a:prstGeom prst="rect">
            <a:avLst/>
          </a:prstGeom>
        </p:spPr>
      </p:pic>
      <p:sp>
        <p:nvSpPr>
          <p:cNvPr id="15" name="Pladsholder til slidenummer 5">
            <a:extLst>
              <a:ext uri="{FF2B5EF4-FFF2-40B4-BE49-F238E27FC236}">
                <a16:creationId xmlns:a16="http://schemas.microsoft.com/office/drawing/2014/main" id="{1214FF06-302B-64BE-CBAC-3CE6A3D14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7965" y="6202837"/>
            <a:ext cx="872615" cy="442207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ABE8030-1819-7633-20D5-706441184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73126"/>
            <a:ext cx="10512425" cy="1295399"/>
          </a:xfrm>
        </p:spPr>
        <p:txBody>
          <a:bodyPr/>
          <a:lstStyle>
            <a:lvl1pPr>
              <a:defRPr lang="da-DK" sz="2600" b="1" kern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Oswald Medium" panose="00000600000000000000" pitchFamily="50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1749529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m">
    <p:bg>
      <p:bgPr>
        <a:solidFill>
          <a:srgbClr val="98B5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 descr="Et billede, der indeholder logo&#10;&#10;Automatisk genereret beskrivelse">
            <a:extLst>
              <a:ext uri="{FF2B5EF4-FFF2-40B4-BE49-F238E27FC236}">
                <a16:creationId xmlns:a16="http://schemas.microsoft.com/office/drawing/2014/main" id="{0CA329D9-EA44-2E48-F887-65A6C1405D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727" y="174395"/>
            <a:ext cx="2090196" cy="78204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122D15F-726A-163B-1C65-7311B7958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73125"/>
            <a:ext cx="10548939" cy="1295399"/>
          </a:xfrm>
        </p:spPr>
        <p:txBody>
          <a:bodyPr rIns="0"/>
          <a:lstStyle>
            <a:lvl1pPr>
              <a:defRPr lang="da-DK" sz="2600" b="1" kern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Oswald Medium" panose="00000600000000000000" pitchFamily="50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F52D5FB-D204-555D-873A-90DB7F6EBC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3887" y="2349500"/>
            <a:ext cx="10512425" cy="34925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03090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C9BBBD10-3D98-B02D-0C15-37E3BE0E1F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3404" cy="7677149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255DBB2E-8838-0AE5-7A41-69463770F612}"/>
              </a:ext>
            </a:extLst>
          </p:cNvPr>
          <p:cNvSpPr/>
          <p:nvPr userDrawn="1"/>
        </p:nvSpPr>
        <p:spPr>
          <a:xfrm>
            <a:off x="0" y="0"/>
            <a:ext cx="12223404" cy="7677149"/>
          </a:xfrm>
          <a:prstGeom prst="rect">
            <a:avLst/>
          </a:prstGeom>
          <a:solidFill>
            <a:srgbClr val="CCD8D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5" name="Billede 4" descr="Et billede, der indeholder pil&#10;&#10;Automatisk genereret beskrivelse">
            <a:extLst>
              <a:ext uri="{FF2B5EF4-FFF2-40B4-BE49-F238E27FC236}">
                <a16:creationId xmlns:a16="http://schemas.microsoft.com/office/drawing/2014/main" id="{5F264609-3FEC-C71F-EEB5-875A9D01B9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846" y="5975970"/>
            <a:ext cx="663077" cy="669074"/>
          </a:xfrm>
          <a:prstGeom prst="rect">
            <a:avLst/>
          </a:prstGeom>
        </p:spPr>
      </p:pic>
      <p:sp>
        <p:nvSpPr>
          <p:cNvPr id="15" name="Pladsholder til slidenummer 5">
            <a:extLst>
              <a:ext uri="{FF2B5EF4-FFF2-40B4-BE49-F238E27FC236}">
                <a16:creationId xmlns:a16="http://schemas.microsoft.com/office/drawing/2014/main" id="{1214FF06-302B-64BE-CBAC-3CE6A3D14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7965" y="6202837"/>
            <a:ext cx="872615" cy="442207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ABE8030-1819-7633-20D5-706441184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73126"/>
            <a:ext cx="10512425" cy="1295399"/>
          </a:xfrm>
        </p:spPr>
        <p:txBody>
          <a:bodyPr/>
          <a:lstStyle>
            <a:lvl1pPr>
              <a:defRPr lang="da-DK" sz="2600" b="1" kern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Oswald Medium" panose="00000600000000000000" pitchFamily="50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4128904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mur, indendørs, stål, flere/adskillige&#10;&#10;Automatisk genereret beskrivelse">
            <a:extLst>
              <a:ext uri="{FF2B5EF4-FFF2-40B4-BE49-F238E27FC236}">
                <a16:creationId xmlns:a16="http://schemas.microsoft.com/office/drawing/2014/main" id="{B7D488A6-E8E4-A06F-7A2F-FE609C43FE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158" r="5361" b="10871"/>
          <a:stretch/>
        </p:blipFill>
        <p:spPr>
          <a:xfrm>
            <a:off x="0" y="-1112536"/>
            <a:ext cx="12192000" cy="7970536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255DBB2E-8838-0AE5-7A41-69463770F612}"/>
              </a:ext>
            </a:extLst>
          </p:cNvPr>
          <p:cNvSpPr/>
          <p:nvPr userDrawn="1"/>
        </p:nvSpPr>
        <p:spPr>
          <a:xfrm>
            <a:off x="-15702" y="-352698"/>
            <a:ext cx="12207702" cy="7210697"/>
          </a:xfrm>
          <a:prstGeom prst="rect">
            <a:avLst/>
          </a:prstGeom>
          <a:solidFill>
            <a:srgbClr val="CCD8D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5" name="Billede 4" descr="Et billede, der indeholder pil&#10;&#10;Automatisk genereret beskrivelse">
            <a:extLst>
              <a:ext uri="{FF2B5EF4-FFF2-40B4-BE49-F238E27FC236}">
                <a16:creationId xmlns:a16="http://schemas.microsoft.com/office/drawing/2014/main" id="{5F264609-3FEC-C71F-EEB5-875A9D01B9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846" y="5975970"/>
            <a:ext cx="663077" cy="669074"/>
          </a:xfrm>
          <a:prstGeom prst="rect">
            <a:avLst/>
          </a:prstGeom>
        </p:spPr>
      </p:pic>
      <p:sp>
        <p:nvSpPr>
          <p:cNvPr id="15" name="Pladsholder til slidenummer 5">
            <a:extLst>
              <a:ext uri="{FF2B5EF4-FFF2-40B4-BE49-F238E27FC236}">
                <a16:creationId xmlns:a16="http://schemas.microsoft.com/office/drawing/2014/main" id="{1214FF06-302B-64BE-CBAC-3CE6A3D14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7965" y="6202837"/>
            <a:ext cx="872615" cy="442207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ABE8030-1819-7633-20D5-706441184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73126"/>
            <a:ext cx="10512425" cy="1295399"/>
          </a:xfrm>
        </p:spPr>
        <p:txBody>
          <a:bodyPr/>
          <a:lstStyle>
            <a:lvl1pPr>
              <a:defRPr lang="da-DK" sz="2600" b="1" kern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Oswald Medium" panose="00000600000000000000" pitchFamily="50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3343199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bg>
      <p:bgPr>
        <a:solidFill>
          <a:srgbClr val="6F86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Et billede, der indeholder pil&#10;&#10;Automatisk genereret beskrivelse">
            <a:extLst>
              <a:ext uri="{FF2B5EF4-FFF2-40B4-BE49-F238E27FC236}">
                <a16:creationId xmlns:a16="http://schemas.microsoft.com/office/drawing/2014/main" id="{04A1DADF-231A-C12F-B280-32BB20173F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846" y="5975970"/>
            <a:ext cx="663077" cy="669074"/>
          </a:xfrm>
          <a:prstGeom prst="rect">
            <a:avLst/>
          </a:prstGeom>
        </p:spPr>
      </p:pic>
      <p:sp>
        <p:nvSpPr>
          <p:cNvPr id="3" name="Pladsholder til slidenummer 5">
            <a:extLst>
              <a:ext uri="{FF2B5EF4-FFF2-40B4-BE49-F238E27FC236}">
                <a16:creationId xmlns:a16="http://schemas.microsoft.com/office/drawing/2014/main" id="{C7AB5E7D-B525-BBDA-2F2C-2689436E3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61665" y="6202837"/>
            <a:ext cx="872615" cy="461914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70CEFD9F-EE73-2D61-EC5E-7F9175137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73126"/>
            <a:ext cx="10512425" cy="1295399"/>
          </a:xfrm>
        </p:spPr>
        <p:txBody>
          <a:bodyPr rIns="0"/>
          <a:lstStyle>
            <a:lvl1pPr>
              <a:defRPr sz="2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3079892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bg>
      <p:bgPr>
        <a:solidFill>
          <a:srgbClr val="E62E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DEC1E5-1215-A75C-3F5D-2E9C92D2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73125"/>
            <a:ext cx="10988740" cy="1272979"/>
          </a:xfrm>
        </p:spPr>
        <p:txBody>
          <a:bodyPr rIns="0"/>
          <a:lstStyle>
            <a:lvl1pPr>
              <a:defRPr lang="da-DK" sz="2600" b="1" kern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Oswald Medium" panose="00000600000000000000" pitchFamily="50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pic>
        <p:nvPicPr>
          <p:cNvPr id="3" name="Billede 2" descr="Et billede, der indeholder pil&#10;&#10;Automatisk genereret beskrivelse">
            <a:extLst>
              <a:ext uri="{FF2B5EF4-FFF2-40B4-BE49-F238E27FC236}">
                <a16:creationId xmlns:a16="http://schemas.microsoft.com/office/drawing/2014/main" id="{652B3606-7095-B348-1BF6-E692E34EA4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846" y="5975970"/>
            <a:ext cx="663077" cy="669074"/>
          </a:xfrm>
          <a:prstGeom prst="rect">
            <a:avLst/>
          </a:prstGeom>
        </p:spPr>
      </p:pic>
      <p:sp>
        <p:nvSpPr>
          <p:cNvPr id="4" name="Pladsholder til slidenummer 5">
            <a:extLst>
              <a:ext uri="{FF2B5EF4-FFF2-40B4-BE49-F238E27FC236}">
                <a16:creationId xmlns:a16="http://schemas.microsoft.com/office/drawing/2014/main" id="{6D6EBA7B-A2A6-7B51-B476-C0A142F10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80516" y="6202837"/>
            <a:ext cx="872615" cy="461914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88061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ugerdefineret layout"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lede 15">
            <a:extLst>
              <a:ext uri="{FF2B5EF4-FFF2-40B4-BE49-F238E27FC236}">
                <a16:creationId xmlns:a16="http://schemas.microsoft.com/office/drawing/2014/main" id="{87074FA0-7A86-83BB-53F6-0D58BA248E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0"/>
            <a:ext cx="12219612" cy="8114689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4BE3344A-ABEB-DF45-8891-DD1E620A382E}"/>
              </a:ext>
            </a:extLst>
          </p:cNvPr>
          <p:cNvSpPr/>
          <p:nvPr userDrawn="1"/>
        </p:nvSpPr>
        <p:spPr>
          <a:xfrm>
            <a:off x="8452" y="-19708"/>
            <a:ext cx="12219612" cy="8114689"/>
          </a:xfrm>
          <a:prstGeom prst="rect">
            <a:avLst/>
          </a:prstGeom>
          <a:solidFill>
            <a:srgbClr val="E62A2C">
              <a:alpha val="7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4DEC1E5-1215-A75C-3F5D-2E9C92D2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73125"/>
            <a:ext cx="10988740" cy="1272979"/>
          </a:xfrm>
        </p:spPr>
        <p:txBody>
          <a:bodyPr rIns="0"/>
          <a:lstStyle>
            <a:lvl1pPr>
              <a:defRPr lang="da-DK" sz="2600" b="1" kern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Oswald Medium" panose="00000600000000000000" pitchFamily="50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pic>
        <p:nvPicPr>
          <p:cNvPr id="3" name="Billede 2" descr="Et billede, der indeholder pil&#10;&#10;Automatisk genereret beskrivelse">
            <a:extLst>
              <a:ext uri="{FF2B5EF4-FFF2-40B4-BE49-F238E27FC236}">
                <a16:creationId xmlns:a16="http://schemas.microsoft.com/office/drawing/2014/main" id="{652B3606-7095-B348-1BF6-E692E34EA4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846" y="5975970"/>
            <a:ext cx="663077" cy="669074"/>
          </a:xfrm>
          <a:prstGeom prst="rect">
            <a:avLst/>
          </a:prstGeom>
        </p:spPr>
      </p:pic>
      <p:sp>
        <p:nvSpPr>
          <p:cNvPr id="4" name="Pladsholder til slidenummer 5">
            <a:extLst>
              <a:ext uri="{FF2B5EF4-FFF2-40B4-BE49-F238E27FC236}">
                <a16:creationId xmlns:a16="http://schemas.microsoft.com/office/drawing/2014/main" id="{6D6EBA7B-A2A6-7B51-B476-C0A142F10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80516" y="6202837"/>
            <a:ext cx="872615" cy="461914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01866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496031-D049-4CA1-A2BE-C2C9C69ED5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878066"/>
            <a:ext cx="4729343" cy="1290459"/>
          </a:xfrm>
        </p:spPr>
        <p:txBody>
          <a:bodyPr rIns="0" anchor="t" anchorCtr="0">
            <a:noAutofit/>
          </a:bodyPr>
          <a:lstStyle>
            <a:lvl1pPr>
              <a:defRPr lang="da-DK" sz="26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Oswald Medium" panose="00000600000000000000" pitchFamily="50" charset="0"/>
              </a:defRPr>
            </a:lvl1pPr>
          </a:lstStyle>
          <a:p>
            <a:r>
              <a:rPr lang="da-DK" dirty="0"/>
              <a:t>Klik for at redigere titel-</a:t>
            </a:r>
            <a:br>
              <a:rPr lang="da-DK" dirty="0"/>
            </a:br>
            <a:r>
              <a:rPr lang="da-DK" dirty="0"/>
              <a:t>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7096780-D250-49A3-9C37-43C83C784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5827" y="815976"/>
            <a:ext cx="5640486" cy="5026024"/>
          </a:xfrm>
        </p:spPr>
        <p:txBody>
          <a:bodyPr rIns="0">
            <a:normAutofit/>
          </a:bodyPr>
          <a:lstStyle>
            <a:lvl1pPr marL="0" indent="0">
              <a:buNone/>
              <a:defRPr sz="2000">
                <a:latin typeface="Myriad Pro Light" panose="020B0603030403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defRPr lang="da-DK" sz="1600" kern="1200" dirty="0">
                <a:solidFill>
                  <a:schemeClr val="tx1"/>
                </a:solidFill>
                <a:latin typeface="Myriad Pro Light" panose="020B06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defRPr lang="da-DK" sz="1600" kern="1200" dirty="0">
                <a:solidFill>
                  <a:schemeClr val="tx1"/>
                </a:solidFill>
                <a:latin typeface="Myriad Pro Light" panose="020B06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defRPr lang="da-DK" sz="1600" kern="1200" dirty="0">
                <a:solidFill>
                  <a:schemeClr val="tx1"/>
                </a:solidFill>
                <a:latin typeface="Myriad Pro Light" panose="020B06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defRPr lang="da-DK" sz="1600" kern="1200" dirty="0">
                <a:solidFill>
                  <a:schemeClr val="tx1"/>
                </a:solidFill>
                <a:latin typeface="Myriad Pro Light" panose="020B0603030403020204" pitchFamily="34" charset="0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24DBFB4-8B7B-4921-AAFC-2D326EEE56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000" y="2349500"/>
            <a:ext cx="4729341" cy="3492500"/>
          </a:xfrm>
        </p:spPr>
        <p:txBody>
          <a:bodyPr r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8" name="Pladsholder til slidenummer 5">
            <a:extLst>
              <a:ext uri="{FF2B5EF4-FFF2-40B4-BE49-F238E27FC236}">
                <a16:creationId xmlns:a16="http://schemas.microsoft.com/office/drawing/2014/main" id="{30AE789C-C668-D7B3-2D39-44D0EE392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12924" y="6252884"/>
            <a:ext cx="923201" cy="524821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+mn-lt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F4ED6731-42E6-637D-0D14-4DC3A40744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685" y="6051647"/>
            <a:ext cx="682607" cy="68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8180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0FCA3D-FF8C-4E54-A296-93F4655888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873125"/>
            <a:ext cx="5313803" cy="1271605"/>
          </a:xfrm>
        </p:spPr>
        <p:txBody>
          <a:bodyPr r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a-DK" sz="26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Oswald Medium" panose="00000600000000000000" pitchFamily="50" charset="0"/>
              </a:defRPr>
            </a:lvl1pPr>
          </a:lstStyle>
          <a:p>
            <a:r>
              <a:rPr lang="da-DK" dirty="0"/>
              <a:t>Klik for at redigere titel-</a:t>
            </a:r>
            <a:br>
              <a:rPr lang="da-DK" dirty="0"/>
            </a:br>
            <a:r>
              <a:rPr lang="da-DK" dirty="0"/>
              <a:t>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20AC9307-163A-4CD4-916D-F83A4AD5BE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887395"/>
            <a:ext cx="5040314" cy="4954605"/>
          </a:xfrm>
        </p:spPr>
        <p:txBody>
          <a:bodyPr rIns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B77A61E-A73B-4208-A8AE-199604A6BD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000" y="2349500"/>
            <a:ext cx="5313803" cy="3492500"/>
          </a:xfrm>
        </p:spPr>
        <p:txBody>
          <a:bodyPr rIns="0"/>
          <a:lstStyle>
            <a:lvl1pPr marL="0" indent="0">
              <a:buNone/>
              <a:defRPr sz="1600" i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8" name="Pladsholder til slidenummer 5">
            <a:extLst>
              <a:ext uri="{FF2B5EF4-FFF2-40B4-BE49-F238E27FC236}">
                <a16:creationId xmlns:a16="http://schemas.microsoft.com/office/drawing/2014/main" id="{FD78689B-11A1-4346-7FF3-F8DB9A661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2348" y="6252885"/>
            <a:ext cx="923201" cy="487544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+mn-lt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3A4514C1-7459-98AE-49EC-AB7D19CF7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685" y="6051647"/>
            <a:ext cx="682607" cy="68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48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8176" y="882650"/>
            <a:ext cx="10498137" cy="1288247"/>
          </a:xfrm>
          <a:prstGeom prst="rect">
            <a:avLst/>
          </a:prstGeo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628651" y="2349500"/>
            <a:ext cx="5365750" cy="3492500"/>
          </a:xfrm>
          <a:prstGeom prst="rect">
            <a:avLst/>
          </a:prstGeom>
        </p:spPr>
        <p:txBody>
          <a:bodyPr/>
          <a:lstStyle>
            <a:lvl1pPr marL="361950" indent="-361950" algn="l" defTabSz="914400" rtl="0" eaLnBrk="1" latinLnBrk="0" hangingPunct="1">
              <a:spcBef>
                <a:spcPct val="20000"/>
              </a:spcBef>
              <a:buClr>
                <a:srgbClr val="98B5C1"/>
              </a:buClr>
              <a:buFont typeface="Wingdings 3" panose="05040102010807070707" pitchFamily="18" charset="2"/>
              <a:buChar char="u"/>
              <a:defRPr lang="da-DK" sz="20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98B5C1"/>
              </a:buClr>
              <a:buFont typeface="Wingdings 3" panose="05040102010807070707" pitchFamily="18" charset="2"/>
              <a:buChar char="u"/>
              <a:defRPr lang="da-DK" sz="20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8B5C1"/>
              </a:buClr>
              <a:buFont typeface="Wingdings 3" panose="05040102010807070707" pitchFamily="18" charset="2"/>
              <a:buChar char="u"/>
              <a:defRPr lang="da-DK" sz="20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98B5C1"/>
              </a:buClr>
              <a:buFont typeface="Wingdings 3" panose="05040102010807070707" pitchFamily="18" charset="2"/>
              <a:buChar char="u"/>
              <a:defRPr lang="da-DK" sz="20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98B5C1"/>
              </a:buClr>
              <a:buFont typeface="Wingdings 3" panose="05040102010807070707" pitchFamily="18" charset="2"/>
              <a:buChar char="u"/>
              <a:defRPr lang="da-DK" sz="20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97600" y="2349500"/>
            <a:ext cx="4938713" cy="3492500"/>
          </a:xfrm>
          <a:prstGeom prst="rect">
            <a:avLst/>
          </a:prstGeom>
        </p:spPr>
        <p:txBody>
          <a:bodyPr/>
          <a:lstStyle>
            <a:lvl1pPr marL="361950" indent="-361950" algn="l" defTabSz="914400" rtl="0" eaLnBrk="1" latinLnBrk="0" hangingPunct="1">
              <a:spcBef>
                <a:spcPct val="20000"/>
              </a:spcBef>
              <a:buClr>
                <a:srgbClr val="98B5C1"/>
              </a:buClr>
              <a:buFont typeface="Wingdings 3" panose="05040102010807070707" pitchFamily="18" charset="2"/>
              <a:buChar char="u"/>
              <a:defRPr lang="da-DK" sz="20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98B5C1"/>
              </a:buClr>
              <a:buFont typeface="Wingdings 3" panose="05040102010807070707" pitchFamily="18" charset="2"/>
              <a:buChar char="u"/>
              <a:defRPr lang="da-DK" sz="20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8B5C1"/>
              </a:buClr>
              <a:buFont typeface="Wingdings 3" panose="05040102010807070707" pitchFamily="18" charset="2"/>
              <a:buChar char="u"/>
              <a:defRPr lang="da-DK" sz="20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98B5C1"/>
              </a:buClr>
              <a:buFont typeface="Wingdings 3" panose="05040102010807070707" pitchFamily="18" charset="2"/>
              <a:buChar char="u"/>
              <a:defRPr lang="da-DK" sz="20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98B5C1"/>
              </a:buClr>
              <a:buFont typeface="Wingdings 3" panose="05040102010807070707" pitchFamily="18" charset="2"/>
              <a:buChar char="u"/>
              <a:defRPr lang="da-DK" sz="20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917492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8A256A-1239-4CB3-AF77-AF4DC4FC8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882189"/>
            <a:ext cx="10548938" cy="1357736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a-DK" sz="26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Oswald Medium" panose="00000600000000000000" pitchFamily="50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7" name="Pladsholder til slidenummer 5">
            <a:extLst>
              <a:ext uri="{FF2B5EF4-FFF2-40B4-BE49-F238E27FC236}">
                <a16:creationId xmlns:a16="http://schemas.microsoft.com/office/drawing/2014/main" id="{47019679-BAC5-AD42-CDD0-CA96CC46E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54651" y="6252885"/>
            <a:ext cx="1481472" cy="487544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+mn-lt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Pladsholder til indhold 5">
            <a:extLst>
              <a:ext uri="{FF2B5EF4-FFF2-40B4-BE49-F238E27FC236}">
                <a16:creationId xmlns:a16="http://schemas.microsoft.com/office/drawing/2014/main" id="{10E73FAD-964B-1A60-7786-CF4CEE348D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 rot="5400000">
            <a:off x="4066946" y="-1093557"/>
            <a:ext cx="3626308" cy="10512426"/>
          </a:xfrm>
        </p:spPr>
        <p:txBody>
          <a:bodyPr rIns="0">
            <a:normAutofit/>
          </a:bodyPr>
          <a:lstStyle>
            <a:lvl1pPr marL="179388" indent="-179388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179388" algn="l"/>
              </a:tabLst>
              <a:defRPr sz="2000" i="0">
                <a:latin typeface="+mj-lt"/>
              </a:defRPr>
            </a:lvl1pPr>
            <a:lvl2pPr marL="179388" indent="0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358775" algn="l"/>
                <a:tab pos="536575" algn="l"/>
              </a:tabLst>
              <a:defRPr lang="da-DK" sz="2000" i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465137" indent="-285750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358775" algn="l"/>
                <a:tab pos="715963" algn="l"/>
              </a:tabLst>
              <a:defRPr lang="da-DK" sz="2000" i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822325" indent="-285750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179388" algn="l"/>
              </a:tabLst>
              <a:defRPr lang="da-DK" sz="2000" i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001712" indent="-285750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179388" algn="l"/>
              </a:tabLst>
              <a:defRPr lang="da-DK" sz="2000" i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marL="358775" lvl="1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358775" algn="l"/>
              </a:tabLst>
            </a:pPr>
            <a:r>
              <a:rPr lang="da-DK" dirty="0"/>
              <a:t>Andet niveau</a:t>
            </a:r>
          </a:p>
          <a:p>
            <a:pPr marL="536575" lvl="2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536575" algn="l"/>
              </a:tabLst>
            </a:pPr>
            <a:r>
              <a:rPr lang="da-DK" dirty="0"/>
              <a:t>Tredje niveau</a:t>
            </a:r>
          </a:p>
          <a:p>
            <a:pPr marL="715963" lvl="3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715963" algn="l"/>
              </a:tabLst>
            </a:pPr>
            <a:r>
              <a:rPr lang="da-DK" dirty="0"/>
              <a:t>Fjerde niveau</a:t>
            </a:r>
          </a:p>
          <a:p>
            <a:pPr marL="895350" lvl="4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715963" algn="l"/>
              </a:tabLst>
            </a:pPr>
            <a:r>
              <a:rPr lang="da-DK" dirty="0"/>
              <a:t>Femte niveau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74441FF8-06BD-3D31-1294-A93123D927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685" y="6051647"/>
            <a:ext cx="682607" cy="68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138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095A1C41-CAE1-4847-A352-EAB71AFBAB15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10144502" y="556280"/>
            <a:ext cx="1091621" cy="5285719"/>
          </a:xfrm>
        </p:spPr>
        <p:txBody>
          <a:bodyPr vert="eaVert" rIns="0">
            <a:noAutofit/>
          </a:bodyPr>
          <a:lstStyle>
            <a:lvl1pPr>
              <a:defRPr lang="da-DK" sz="26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Oswald Medium" panose="00000600000000000000" pitchFamily="50" charset="0"/>
              </a:defRPr>
            </a:lvl1pPr>
          </a:lstStyle>
          <a:p>
            <a:r>
              <a:rPr lang="da-DK" dirty="0"/>
              <a:t>Klik for at redigere titel-</a:t>
            </a:r>
            <a:br>
              <a:rPr lang="da-DK" dirty="0"/>
            </a:br>
            <a:r>
              <a:rPr lang="da-DK" dirty="0"/>
              <a:t>typografien i masteren</a:t>
            </a:r>
          </a:p>
        </p:txBody>
      </p:sp>
      <p:sp>
        <p:nvSpPr>
          <p:cNvPr id="7" name="Pladsholder til indhold 5">
            <a:extLst>
              <a:ext uri="{FF2B5EF4-FFF2-40B4-BE49-F238E27FC236}">
                <a16:creationId xmlns:a16="http://schemas.microsoft.com/office/drawing/2014/main" id="{03C79E1E-07C8-FE99-F3EF-905BFA818E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 rot="5400000">
            <a:off x="2655420" y="-1484777"/>
            <a:ext cx="5295246" cy="9358312"/>
          </a:xfrm>
        </p:spPr>
        <p:txBody>
          <a:bodyPr rIns="0">
            <a:normAutofit/>
          </a:bodyPr>
          <a:lstStyle>
            <a:lvl1pPr marL="179388" indent="-179388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179388" algn="l"/>
              </a:tabLst>
              <a:defRPr sz="2400" b="0" i="0">
                <a:latin typeface="+mn-lt"/>
              </a:defRPr>
            </a:lvl1pPr>
            <a:lvl2pPr marL="179388" indent="0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358775" algn="l"/>
                <a:tab pos="536575" algn="l"/>
              </a:tabLst>
              <a:defRPr lang="da-DK" sz="24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5137" indent="-285750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358775" algn="l"/>
                <a:tab pos="715963" algn="l"/>
              </a:tabLst>
              <a:defRPr lang="da-DK" sz="24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2325" indent="-285750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179388" algn="l"/>
              </a:tabLst>
              <a:defRPr lang="da-DK" sz="24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1712" indent="-285750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179388" algn="l"/>
              </a:tabLst>
              <a:defRPr lang="da-DK" sz="24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marL="358775" lvl="1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358775" algn="l"/>
              </a:tabLst>
            </a:pPr>
            <a:r>
              <a:rPr lang="da-DK" dirty="0"/>
              <a:t>Andet niveau</a:t>
            </a:r>
          </a:p>
          <a:p>
            <a:pPr marL="536575" lvl="2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536575" algn="l"/>
              </a:tabLst>
            </a:pPr>
            <a:r>
              <a:rPr lang="da-DK" dirty="0"/>
              <a:t>Tredje niveau</a:t>
            </a:r>
          </a:p>
          <a:p>
            <a:pPr marL="715963" lvl="3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715963" algn="l"/>
              </a:tabLst>
            </a:pPr>
            <a:r>
              <a:rPr lang="da-DK" dirty="0"/>
              <a:t>Fjerde niveau</a:t>
            </a:r>
          </a:p>
          <a:p>
            <a:pPr marL="895350" lvl="4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715963" algn="l"/>
              </a:tabLst>
            </a:pPr>
            <a:r>
              <a:rPr lang="da-DK" dirty="0"/>
              <a:t>Femte niveau</a:t>
            </a:r>
          </a:p>
        </p:txBody>
      </p:sp>
      <p:sp>
        <p:nvSpPr>
          <p:cNvPr id="8" name="Pladsholder til slidenummer 5">
            <a:extLst>
              <a:ext uri="{FF2B5EF4-FFF2-40B4-BE49-F238E27FC236}">
                <a16:creationId xmlns:a16="http://schemas.microsoft.com/office/drawing/2014/main" id="{4390E754-2582-BA87-DE8A-D2C658898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12921" y="6290593"/>
            <a:ext cx="923202" cy="449836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+mn-lt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29912F43-C087-E703-47E0-12C5C002A9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685" y="6051647"/>
            <a:ext cx="682607" cy="68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90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264903-03BF-EF47-872D-D2E8CF8F1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19E391F-81FE-CA2E-AA9B-2CF8FB028B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21C0025-AB0D-E920-E236-7DA1A73CB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E3F7-F6F3-4B3A-B26F-E61E5528E63A}" type="datetimeFigureOut">
              <a:rPr lang="da-DK" smtClean="0"/>
              <a:t>17-03-2025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BE17DB5-C30C-9E21-4D05-D6299F346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7293666-FDCD-F535-7188-756B0A20F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53D1-07F4-4972-B58B-18635EF5CE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251767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79601B-1B65-8E07-B694-E0EB85EF9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0CAAEC5-0B84-E9C8-9315-06BBFAF10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1DC5AFC-B1D1-2EA5-D094-F03674237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E3F7-F6F3-4B3A-B26F-E61E5528E63A}" type="datetimeFigureOut">
              <a:rPr lang="da-DK" smtClean="0"/>
              <a:t>17-03-2025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3011DA4-EDEA-D27A-7258-3CF92A06C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EFE68D4-567F-10E7-B09F-F0339655F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53D1-07F4-4972-B58B-18635EF5CE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4966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4E0A38-900A-EA40-FCC8-298163341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E571F74-39A1-27E2-596C-E894D89FC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597FB1F-5CCD-D0CE-F04B-5BB8B891B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E3F7-F6F3-4B3A-B26F-E61E5528E63A}" type="datetimeFigureOut">
              <a:rPr lang="da-DK" smtClean="0"/>
              <a:t>17-03-2025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06AD282-B886-E4ED-E2D6-328CE291C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667D923-7865-B4CE-8D55-75D8B5CDC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53D1-07F4-4972-B58B-18635EF5CE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40943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41828C-B497-5B86-AB6E-99B2FEAD4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FAAB564-AE0E-8933-3BDE-25DF7F4CAB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14FA9CB-EC3A-BBB8-31CF-269E2730AA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413398A-C72B-7237-2E9A-BD82C43C4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E3F7-F6F3-4B3A-B26F-E61E5528E63A}" type="datetimeFigureOut">
              <a:rPr lang="da-DK" smtClean="0"/>
              <a:t>17-03-2025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931F460-4B34-9D93-7CF0-721A31C1B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904CA45-635B-C966-FA7C-5F54AB81D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53D1-07F4-4972-B58B-18635EF5CE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57863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904B00-B908-3DBD-200D-AE95698CC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828094D-258F-4C9E-91C4-58B042177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4BB5696-6408-5C29-570F-73E65F9CA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4D669DC1-52E1-F57D-B698-C676D97096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893C77A8-CE12-0488-8F92-20110430FC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56749048-7FC1-14D6-F9BE-5ED65B209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E3F7-F6F3-4B3A-B26F-E61E5528E63A}" type="datetimeFigureOut">
              <a:rPr lang="da-DK" smtClean="0"/>
              <a:t>17-03-2025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46CE24D6-9759-EB69-FD4D-9557B41C5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4D60BE6-B66F-D716-FD4E-E2002D5F2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53D1-07F4-4972-B58B-18635EF5CE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22466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2582CD-0B00-9AFF-463D-3B789E3B8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76AA6E97-C70A-18C7-E664-0163B145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E3F7-F6F3-4B3A-B26F-E61E5528E63A}" type="datetimeFigureOut">
              <a:rPr lang="da-DK" smtClean="0"/>
              <a:t>17-03-2025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8FD3277-57EE-D837-3C17-E08EA22C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5F79543-21DD-71C1-A0BB-3EBAF79D2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53D1-07F4-4972-B58B-18635EF5CE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44949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6F26346-0354-122C-EADF-FA1412A36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E3F7-F6F3-4B3A-B26F-E61E5528E63A}" type="datetimeFigureOut">
              <a:rPr lang="da-DK" smtClean="0"/>
              <a:t>17-03-2025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88666723-2572-52C3-6FE0-0797FF69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77FADB4-BBE5-E535-F378-7EA2FB64D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53D1-07F4-4972-B58B-18635EF5CE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257220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62DA9F-9CD1-07A5-FDAB-8B37AFB40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F7A0B61-DF92-58CE-45C6-449D2B7A2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B987D76-F36A-3C86-14D0-3A73C57323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0A03D83-7111-AC4F-F57A-1216D6FC2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E3F7-F6F3-4B3A-B26F-E61E5528E63A}" type="datetimeFigureOut">
              <a:rPr lang="da-DK" smtClean="0"/>
              <a:t>17-03-2025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5BD05E9-5AA6-CE2C-93F4-C9C892052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652B185-B45E-1453-CC14-A1C8AEB54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53D1-07F4-4972-B58B-18635EF5CE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52028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BFDFD0-39CC-4BB3-A8C2-35C8828CC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" y="882650"/>
            <a:ext cx="10502902" cy="1290457"/>
          </a:xfrm>
        </p:spPr>
        <p:txBody>
          <a:bodyPr rIns="0" anchor="t" anchorCtr="0"/>
          <a:lstStyle>
            <a:lvl1pPr>
              <a:defRPr sz="2600"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463FBC8-B9FD-4BC3-9DB4-E12C4C7D2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2349500"/>
            <a:ext cx="10521949" cy="34924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7" name="Billede 6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C70E3E44-3E92-B54F-2D0C-F68757B464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585" y="143402"/>
            <a:ext cx="2212706" cy="82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18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33" userDrawn="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9659DB-36C7-6B0A-C65D-379879FAB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D5E0EC5-DD15-AE2C-F2ED-18B40E1C2A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AB96D08-0988-09F6-E3A3-303BBA96F4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AAC6502-EFA0-A65C-1CB6-3B6B9B37E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E3F7-F6F3-4B3A-B26F-E61E5528E63A}" type="datetimeFigureOut">
              <a:rPr lang="da-DK" smtClean="0"/>
              <a:t>17-03-2025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01B0B73-573E-E2E1-BA0E-16D32A9D6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81B2901-2DDF-04D7-B4B7-5D72397D1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53D1-07F4-4972-B58B-18635EF5CE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11503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9DFD84-08BB-DD34-0880-ECFC634FE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CFD8912-CB8B-40CB-940A-AC43ADDE1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A0BC145-13DC-6791-BD2D-4968015E1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E3F7-F6F3-4B3A-B26F-E61E5528E63A}" type="datetimeFigureOut">
              <a:rPr lang="da-DK" smtClean="0"/>
              <a:t>17-03-2025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969BB11-81B8-907D-9E68-518EAB4C3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1D580EF-754F-738E-8C7C-94599F132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53D1-07F4-4972-B58B-18635EF5CE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85599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B6B85236-9FDC-EDCD-7CED-3E29B838F7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A899F14-B3C0-E83D-CA03-8732A974C3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78D4AB0-E84C-D682-1378-310694448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E3F7-F6F3-4B3A-B26F-E61E5528E63A}" type="datetimeFigureOut">
              <a:rPr lang="da-DK" smtClean="0"/>
              <a:t>17-03-2025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D89BFAF-2EF5-4B95-F8D6-87982C0C8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EEE6860-D6C3-0D24-DC56-2F10FDB42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53D1-07F4-4972-B58B-18635EF5CE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63392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A">
    <p:bg>
      <p:bgPr>
        <a:solidFill>
          <a:srgbClr val="F028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ckground">
            <a:extLst>
              <a:ext uri="{FF2B5EF4-FFF2-40B4-BE49-F238E27FC236}">
                <a16:creationId xmlns:a16="http://schemas.microsoft.com/office/drawing/2014/main" id="{0457C729-D4BD-DAF3-0D7C-F085194528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 bwMode="white">
          <a:xfrm>
            <a:off x="539749" y="5956663"/>
            <a:ext cx="5411789" cy="360000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540000" y="539750"/>
            <a:ext cx="11113200" cy="1800000"/>
          </a:xfrm>
        </p:spPr>
        <p:txBody>
          <a:bodyPr anchor="t" anchorCtr="0"/>
          <a:lstStyle>
            <a:lvl1pPr algn="l">
              <a:defRPr sz="6000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540000" y="5599062"/>
            <a:ext cx="5411538" cy="360000"/>
          </a:xfrm>
        </p:spPr>
        <p:txBody>
          <a:bodyPr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1pPr>
            <a:lvl2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2pPr>
            <a:lvl3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3pPr>
            <a:lvl4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4pPr>
            <a:lvl5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5pPr>
            <a:lvl6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6pPr>
            <a:lvl7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7pPr>
            <a:lvl8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8pPr>
            <a:lvl9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9pPr>
          </a:lstStyle>
          <a:p>
            <a:r>
              <a:rPr lang="da-DK" dirty="0"/>
              <a:t>Klik for at tilføje undertitel</a:t>
            </a:r>
          </a:p>
        </p:txBody>
      </p:sp>
      <p:pic>
        <p:nvPicPr>
          <p:cNvPr id="6" name="logo_dk_hvid">
            <a:extLst>
              <a:ext uri="{FF2B5EF4-FFF2-40B4-BE49-F238E27FC236}">
                <a16:creationId xmlns:a16="http://schemas.microsoft.com/office/drawing/2014/main" id="{4049BF8B-52A2-7BB7-B973-9E90F56CB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03767" y="6498077"/>
            <a:ext cx="1249434" cy="35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328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C"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ckground">
            <a:extLst>
              <a:ext uri="{FF2B5EF4-FFF2-40B4-BE49-F238E27FC236}">
                <a16:creationId xmlns:a16="http://schemas.microsoft.com/office/drawing/2014/main" id="{2F80E3A7-6056-8193-E7D5-33FA0DF5EEA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5DBA4BC1-BE18-BCDC-23AB-42CC5E3633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3200" cy="6861600"/>
          </a:xfrm>
          <a:solidFill>
            <a:schemeClr val="tx1">
              <a:lumMod val="65000"/>
            </a:schemeClr>
          </a:solidFill>
        </p:spPr>
        <p:txBody>
          <a:bodyPr lIns="0" tIns="720000" anchor="ctr" anchorCtr="0"/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på ikonet for at tilføje et billede fra din pc</a:t>
            </a:r>
          </a:p>
        </p:txBody>
      </p:sp>
      <p:sp>
        <p:nvSpPr>
          <p:cNvPr id="4" name="Placeholder logo_dk_pos">
            <a:extLst>
              <a:ext uri="{FF2B5EF4-FFF2-40B4-BE49-F238E27FC236}">
                <a16:creationId xmlns:a16="http://schemas.microsoft.com/office/drawing/2014/main" id="{688A0E5C-51AA-908E-F2E4-9E290E3A31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3767" y="6498077"/>
            <a:ext cx="1249434" cy="359923"/>
          </a:xfr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a-DK" noProof="0" dirty="0"/>
              <a:t>.</a:t>
            </a:r>
          </a:p>
        </p:txBody>
      </p:sp>
      <p:sp>
        <p:nvSpPr>
          <p:cNvPr id="6" name="Date Placeholder 6">
            <a:extLst>
              <a:ext uri="{FF2B5EF4-FFF2-40B4-BE49-F238E27FC236}">
                <a16:creationId xmlns:a16="http://schemas.microsoft.com/office/drawing/2014/main" id="{4454516B-924B-13BC-7E0D-E9FA562AC1F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9749" y="5956663"/>
            <a:ext cx="5411789" cy="360000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539750"/>
            <a:ext cx="11113200" cy="1800000"/>
          </a:xfrm>
        </p:spPr>
        <p:txBody>
          <a:bodyPr anchor="t" anchorCtr="0"/>
          <a:lstStyle>
            <a:lvl1pPr algn="l">
              <a:defRPr sz="6000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40000" y="5599062"/>
            <a:ext cx="5411538" cy="360000"/>
          </a:xfrm>
        </p:spPr>
        <p:txBody>
          <a:bodyPr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1pPr>
            <a:lvl2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2pPr>
            <a:lvl3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3pPr>
            <a:lvl4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4pPr>
            <a:lvl5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5pPr>
            <a:lvl6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6pPr>
            <a:lvl7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7pPr>
            <a:lvl8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8pPr>
            <a:lvl9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9pPr>
          </a:lstStyle>
          <a:p>
            <a:r>
              <a:rPr lang="da-DK" dirty="0"/>
              <a:t>Klik for at tilføje undertitel</a:t>
            </a:r>
          </a:p>
        </p:txBody>
      </p:sp>
    </p:spTree>
    <p:extLst>
      <p:ext uri="{BB962C8B-B14F-4D97-AF65-F5344CB8AC3E}">
        <p14:creationId xmlns:p14="http://schemas.microsoft.com/office/powerpoint/2010/main" val="70822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">
            <a:extLst>
              <a:ext uri="{FF2B5EF4-FFF2-40B4-BE49-F238E27FC236}">
                <a16:creationId xmlns:a16="http://schemas.microsoft.com/office/drawing/2014/main" id="{DE192A30-E5C2-8A1F-FB2D-D218F354610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5DBA4BC1-BE18-BCDC-23AB-42CC5E3633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195762" y="-1"/>
            <a:ext cx="7997437" cy="6861600"/>
          </a:xfrm>
          <a:solidFill>
            <a:schemeClr val="tx1">
              <a:lumMod val="65000"/>
            </a:schemeClr>
          </a:solidFill>
        </p:spPr>
        <p:txBody>
          <a:bodyPr lIns="0" tIns="720000" anchor="ctr" anchorCtr="0"/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på ikonet for at tilføje et billede fra din pc</a:t>
            </a:r>
          </a:p>
        </p:txBody>
      </p:sp>
      <p:sp>
        <p:nvSpPr>
          <p:cNvPr id="4" name="Placeholder logo_dk_pos">
            <a:extLst>
              <a:ext uri="{FF2B5EF4-FFF2-40B4-BE49-F238E27FC236}">
                <a16:creationId xmlns:a16="http://schemas.microsoft.com/office/drawing/2014/main" id="{688A0E5C-51AA-908E-F2E4-9E290E3A31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3767" y="6498077"/>
            <a:ext cx="1249434" cy="359923"/>
          </a:xfr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a-DK" noProof="0" dirty="0"/>
              <a:t>.</a:t>
            </a:r>
          </a:p>
        </p:txBody>
      </p:sp>
      <p:sp>
        <p:nvSpPr>
          <p:cNvPr id="11" name="Date Placeholder 6">
            <a:extLst>
              <a:ext uri="{FF2B5EF4-FFF2-40B4-BE49-F238E27FC236}">
                <a16:creationId xmlns:a16="http://schemas.microsoft.com/office/drawing/2014/main" id="{C3BE3122-213D-32F2-F5DB-1690C723751F}"/>
              </a:ext>
            </a:extLst>
          </p:cNvPr>
          <p:cNvSpPr>
            <a:spLocks noGrp="1"/>
          </p:cNvSpPr>
          <p:nvPr>
            <p:ph type="dt" sz="half" idx="15"/>
          </p:nvPr>
        </p:nvSpPr>
        <p:spPr bwMode="white">
          <a:xfrm>
            <a:off x="539750" y="5956663"/>
            <a:ext cx="2849564" cy="360000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540000" y="539750"/>
            <a:ext cx="2849313" cy="1800000"/>
          </a:xfrm>
        </p:spPr>
        <p:txBody>
          <a:bodyPr anchor="t" anchorCtr="0"/>
          <a:lstStyle>
            <a:lvl1pPr algn="l">
              <a:defRPr sz="4000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540000" y="5252400"/>
            <a:ext cx="2849313" cy="720000"/>
          </a:xfrm>
        </p:spPr>
        <p:txBody>
          <a:bodyPr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1pPr>
            <a:lvl2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2pPr>
            <a:lvl3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3pPr>
            <a:lvl4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4pPr>
            <a:lvl5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5pPr>
            <a:lvl6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6pPr>
            <a:lvl7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7pPr>
            <a:lvl8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8pPr>
            <a:lvl9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9pPr>
          </a:lstStyle>
          <a:p>
            <a:r>
              <a:rPr lang="da-DK" dirty="0"/>
              <a:t>Klik for at tilføje undertitel</a:t>
            </a:r>
          </a:p>
        </p:txBody>
      </p:sp>
    </p:spTree>
    <p:extLst>
      <p:ext uri="{BB962C8B-B14F-4D97-AF65-F5344CB8AC3E}">
        <p14:creationId xmlns:p14="http://schemas.microsoft.com/office/powerpoint/2010/main" val="34024521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t indhold, to spalter teks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40000" y="1440000"/>
            <a:ext cx="11113200" cy="4878000"/>
          </a:xfrm>
        </p:spPr>
        <p:txBody>
          <a:bodyPr numCol="2" spcCol="288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Klik ENTER og derefter TAB for at se næste tekstformat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  <a:p>
            <a:pPr lvl="6"/>
            <a:r>
              <a:rPr lang="da-DK" noProof="0" dirty="0"/>
              <a:t>7 Niveau</a:t>
            </a:r>
          </a:p>
          <a:p>
            <a:pPr lvl="7"/>
            <a:r>
              <a:rPr lang="da-DK" noProof="0" dirty="0"/>
              <a:t>8 Niveau</a:t>
            </a:r>
          </a:p>
          <a:p>
            <a:pPr lvl="8"/>
            <a:r>
              <a:rPr lang="da-DK" noProof="0" dirty="0"/>
              <a:t>9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92723C3-A867-4C3E-45D1-A919C7387D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A8D7B535-415A-41F4-AFE0-6FFBBBD763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CFB2E6-561D-40B3-AC0C-DD0BE409F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A510CB-1580-43BE-BB77-910FF9E7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792394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t indhold, to spalter teks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FF2B5EF4-FFF2-40B4-BE49-F238E27FC236}">
                <a16:creationId xmlns:a16="http://schemas.microsoft.com/office/drawing/2014/main" id="{7C95A99A-4422-11DF-39B3-014E36170CF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92723C3-A867-4C3E-45D1-A919C7387D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40000" y="1440000"/>
            <a:ext cx="11113200" cy="4878000"/>
          </a:xfrm>
        </p:spPr>
        <p:txBody>
          <a:bodyPr numCol="2" spcCol="288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Klik ENTER og derefter TAB for at se næste tekstformat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  <a:p>
            <a:pPr lvl="6"/>
            <a:r>
              <a:rPr lang="da-DK" noProof="0" dirty="0"/>
              <a:t>7 Niveau</a:t>
            </a:r>
          </a:p>
          <a:p>
            <a:pPr lvl="7"/>
            <a:r>
              <a:rPr lang="da-DK" noProof="0" dirty="0"/>
              <a:t>8 Niveau</a:t>
            </a:r>
          </a:p>
          <a:p>
            <a:pPr lvl="8"/>
            <a:r>
              <a:rPr lang="da-DK" noProof="0" dirty="0"/>
              <a:t>9 Niveau</a:t>
            </a:r>
          </a:p>
        </p:txBody>
      </p:sp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A8D7B535-415A-41F4-AFE0-6FFBBBD763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CFB2E6-561D-40B3-AC0C-DD0BE409F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A510CB-1580-43BE-BB77-910FF9E7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48350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er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539999" y="3797888"/>
            <a:ext cx="10440000" cy="21600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pic>
        <p:nvPicPr>
          <p:cNvPr id="5" name="Logo oet hvid">
            <a:extLst>
              <a:ext uri="{FF2B5EF4-FFF2-40B4-BE49-F238E27FC236}">
                <a16:creationId xmlns:a16="http://schemas.microsoft.com/office/drawing/2014/main" id="{BEA216C4-BD37-E806-6265-85E38BDF0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832000" y="5957888"/>
            <a:ext cx="360000" cy="360000"/>
          </a:xfrm>
          <a:prstGeom prst="rect">
            <a:avLst/>
          </a:prstGeom>
        </p:spPr>
      </p:pic>
      <p:sp>
        <p:nvSpPr>
          <p:cNvPr id="3" name="Pladsholder til dato 2" hidden="1">
            <a:extLst>
              <a:ext uri="{FF2B5EF4-FFF2-40B4-BE49-F238E27FC236}">
                <a16:creationId xmlns:a16="http://schemas.microsoft.com/office/drawing/2014/main" id="{8E68CB0D-3C7A-B4AF-9A93-E4740D2F45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Pladsholder til sidefod 3" hidden="1">
            <a:extLst>
              <a:ext uri="{FF2B5EF4-FFF2-40B4-BE49-F238E27FC236}">
                <a16:creationId xmlns:a16="http://schemas.microsoft.com/office/drawing/2014/main" id="{532760D7-2F68-BDEC-62B0-E46554B2FA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 bwMode="white"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6" name="Pladsholder til slidenummer 5" hidden="1">
            <a:extLst>
              <a:ext uri="{FF2B5EF4-FFF2-40B4-BE49-F238E27FC236}">
                <a16:creationId xmlns:a16="http://schemas.microsoft.com/office/drawing/2014/main" id="{AE297E9B-3B13-F35C-6FB8-003E7E026C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 bwMode="white"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839717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er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B4D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3797888"/>
            <a:ext cx="10440000" cy="21600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pic>
        <p:nvPicPr>
          <p:cNvPr id="5" name="Logo oet pos">
            <a:extLst>
              <a:ext uri="{FF2B5EF4-FFF2-40B4-BE49-F238E27FC236}">
                <a16:creationId xmlns:a16="http://schemas.microsoft.com/office/drawing/2014/main" id="{BEA216C4-BD37-E806-6265-85E38BDF0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832000" y="5957888"/>
            <a:ext cx="360000" cy="360000"/>
          </a:xfrm>
          <a:prstGeom prst="rect">
            <a:avLst/>
          </a:prstGeom>
        </p:spPr>
      </p:pic>
      <p:sp>
        <p:nvSpPr>
          <p:cNvPr id="10" name="Pladsholder til dato 2" hidden="1">
            <a:extLst>
              <a:ext uri="{FF2B5EF4-FFF2-40B4-BE49-F238E27FC236}">
                <a16:creationId xmlns:a16="http://schemas.microsoft.com/office/drawing/2014/main" id="{16411D15-32DA-4EE7-49CF-4DFCC6ED0A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11" name="Pladsholder til sidefod 3" hidden="1">
            <a:extLst>
              <a:ext uri="{FF2B5EF4-FFF2-40B4-BE49-F238E27FC236}">
                <a16:creationId xmlns:a16="http://schemas.microsoft.com/office/drawing/2014/main" id="{9F279FE8-2D90-5EEA-B753-A0DC0E93AE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 bwMode="white"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12" name="Pladsholder til slidenummer 5" hidden="1">
            <a:extLst>
              <a:ext uri="{FF2B5EF4-FFF2-40B4-BE49-F238E27FC236}">
                <a16:creationId xmlns:a16="http://schemas.microsoft.com/office/drawing/2014/main" id="{B30663DC-1BE8-8C14-6C2E-935C0FF32B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 bwMode="white"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733090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52E12E-EBA4-481B-AACA-0B4DB1F1FD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413" y="882650"/>
            <a:ext cx="10512424" cy="1295401"/>
          </a:xfrm>
        </p:spPr>
        <p:txBody>
          <a:bodyPr anchor="t" anchorCtr="0">
            <a:normAutofit/>
          </a:bodyPr>
          <a:lstStyle>
            <a:lvl1pPr algn="l">
              <a:tabLst>
                <a:tab pos="8785225" algn="l"/>
              </a:tabLst>
              <a:defRPr sz="2600"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A786E68-833C-43BD-8300-C8E940FD0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413" y="2349499"/>
            <a:ext cx="10512424" cy="335597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undertiteltypografien i masteren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DE146F9-D81C-4BEC-94BE-160E3616C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7395" y="6202837"/>
            <a:ext cx="872615" cy="461914"/>
          </a:xfrm>
          <a:prstGeom prst="rect">
            <a:avLst/>
          </a:prstGeom>
        </p:spPr>
        <p:txBody>
          <a:bodyPr/>
          <a:lstStyle>
            <a:lvl1pPr algn="r">
              <a:defRPr lang="da-DK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397B1E3F-C6AB-AAC1-44C8-976F1BC168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4137" y="5975970"/>
            <a:ext cx="682607" cy="68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01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7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er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E1A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3797888"/>
            <a:ext cx="10440000" cy="21600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pic>
        <p:nvPicPr>
          <p:cNvPr id="5" name="Logo oet pos">
            <a:extLst>
              <a:ext uri="{FF2B5EF4-FFF2-40B4-BE49-F238E27FC236}">
                <a16:creationId xmlns:a16="http://schemas.microsoft.com/office/drawing/2014/main" id="{BEA216C4-BD37-E806-6265-85E38BDF0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832000" y="5957888"/>
            <a:ext cx="360000" cy="360000"/>
          </a:xfrm>
          <a:prstGeom prst="rect">
            <a:avLst/>
          </a:prstGeom>
        </p:spPr>
      </p:pic>
      <p:sp>
        <p:nvSpPr>
          <p:cNvPr id="8" name="Pladsholder til dato 2" hidden="1">
            <a:extLst>
              <a:ext uri="{FF2B5EF4-FFF2-40B4-BE49-F238E27FC236}">
                <a16:creationId xmlns:a16="http://schemas.microsoft.com/office/drawing/2014/main" id="{63C3CEA9-DA97-4A6D-3D6F-0BD3773766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9" name="Pladsholder til sidefod 3" hidden="1">
            <a:extLst>
              <a:ext uri="{FF2B5EF4-FFF2-40B4-BE49-F238E27FC236}">
                <a16:creationId xmlns:a16="http://schemas.microsoft.com/office/drawing/2014/main" id="{E6542D93-70E3-672C-7B9E-A3311697E7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 bwMode="white"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10" name="Pladsholder til slidenummer 5" hidden="1">
            <a:extLst>
              <a:ext uri="{FF2B5EF4-FFF2-40B4-BE49-F238E27FC236}">
                <a16:creationId xmlns:a16="http://schemas.microsoft.com/office/drawing/2014/main" id="{BF769BD8-5106-D837-CD20-E189B8483B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 bwMode="white"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569900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er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0A46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540000" y="3797888"/>
            <a:ext cx="10440000" cy="21600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pic>
        <p:nvPicPr>
          <p:cNvPr id="3" name="Logo oet pos">
            <a:extLst>
              <a:ext uri="{FF2B5EF4-FFF2-40B4-BE49-F238E27FC236}">
                <a16:creationId xmlns:a16="http://schemas.microsoft.com/office/drawing/2014/main" id="{84E67724-1EA5-F765-EC5E-D79C01057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832000" y="5957888"/>
            <a:ext cx="360000" cy="360000"/>
          </a:xfrm>
          <a:prstGeom prst="rect">
            <a:avLst/>
          </a:prstGeom>
        </p:spPr>
      </p:pic>
      <p:sp>
        <p:nvSpPr>
          <p:cNvPr id="8" name="Pladsholder til dato 2" hidden="1">
            <a:extLst>
              <a:ext uri="{FF2B5EF4-FFF2-40B4-BE49-F238E27FC236}">
                <a16:creationId xmlns:a16="http://schemas.microsoft.com/office/drawing/2014/main" id="{C6251193-0ED2-2230-B447-8FA2646924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9" name="Pladsholder til sidefod 3" hidden="1">
            <a:extLst>
              <a:ext uri="{FF2B5EF4-FFF2-40B4-BE49-F238E27FC236}">
                <a16:creationId xmlns:a16="http://schemas.microsoft.com/office/drawing/2014/main" id="{8BC0B653-1D3E-E586-4821-696E0D96AE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 bwMode="white"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10" name="Pladsholder til slidenummer 5" hidden="1">
            <a:extLst>
              <a:ext uri="{FF2B5EF4-FFF2-40B4-BE49-F238E27FC236}">
                <a16:creationId xmlns:a16="http://schemas.microsoft.com/office/drawing/2014/main" id="{41AF25D9-A5CA-4C5F-6B39-24E147AE8B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 bwMode="white"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321092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er 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B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3797888"/>
            <a:ext cx="10440000" cy="21600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pic>
        <p:nvPicPr>
          <p:cNvPr id="5" name="Logo oet pos">
            <a:extLst>
              <a:ext uri="{FF2B5EF4-FFF2-40B4-BE49-F238E27FC236}">
                <a16:creationId xmlns:a16="http://schemas.microsoft.com/office/drawing/2014/main" id="{BEA216C4-BD37-E806-6265-85E38BDF0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832000" y="5957888"/>
            <a:ext cx="360000" cy="360000"/>
          </a:xfrm>
          <a:prstGeom prst="rect">
            <a:avLst/>
          </a:prstGeom>
        </p:spPr>
      </p:pic>
      <p:sp>
        <p:nvSpPr>
          <p:cNvPr id="8" name="Pladsholder til dato 2" hidden="1">
            <a:extLst>
              <a:ext uri="{FF2B5EF4-FFF2-40B4-BE49-F238E27FC236}">
                <a16:creationId xmlns:a16="http://schemas.microsoft.com/office/drawing/2014/main" id="{A32DF2AD-CCB3-C48A-9739-ACA631ECB7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9" name="Pladsholder til sidefod 3" hidden="1">
            <a:extLst>
              <a:ext uri="{FF2B5EF4-FFF2-40B4-BE49-F238E27FC236}">
                <a16:creationId xmlns:a16="http://schemas.microsoft.com/office/drawing/2014/main" id="{B63D9E37-A43E-C171-3A35-DCE8473D31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 bwMode="white"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10" name="Pladsholder til slidenummer 5" hidden="1">
            <a:extLst>
              <a:ext uri="{FF2B5EF4-FFF2-40B4-BE49-F238E27FC236}">
                <a16:creationId xmlns:a16="http://schemas.microsoft.com/office/drawing/2014/main" id="{A36CEBC3-57E3-78D8-BF54-CB30D46F9C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 bwMode="white"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438739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er F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2837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540000" y="3797888"/>
            <a:ext cx="10440000" cy="21600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pic>
        <p:nvPicPr>
          <p:cNvPr id="3" name="Logo oet pos">
            <a:extLst>
              <a:ext uri="{FF2B5EF4-FFF2-40B4-BE49-F238E27FC236}">
                <a16:creationId xmlns:a16="http://schemas.microsoft.com/office/drawing/2014/main" id="{84E67724-1EA5-F765-EC5E-D79C01057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832000" y="5957888"/>
            <a:ext cx="360000" cy="360000"/>
          </a:xfrm>
          <a:prstGeom prst="rect">
            <a:avLst/>
          </a:prstGeom>
        </p:spPr>
      </p:pic>
      <p:sp>
        <p:nvSpPr>
          <p:cNvPr id="8" name="Pladsholder til dato 2" hidden="1">
            <a:extLst>
              <a:ext uri="{FF2B5EF4-FFF2-40B4-BE49-F238E27FC236}">
                <a16:creationId xmlns:a16="http://schemas.microsoft.com/office/drawing/2014/main" id="{EA3729C3-B469-7E1B-C918-BBCFEC3BA5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9" name="Pladsholder til sidefod 3" hidden="1">
            <a:extLst>
              <a:ext uri="{FF2B5EF4-FFF2-40B4-BE49-F238E27FC236}">
                <a16:creationId xmlns:a16="http://schemas.microsoft.com/office/drawing/2014/main" id="{D7436C27-84E0-A324-2035-2033894899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 bwMode="white"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10" name="Pladsholder til slidenummer 5" hidden="1">
            <a:extLst>
              <a:ext uri="{FF2B5EF4-FFF2-40B4-BE49-F238E27FC236}">
                <a16:creationId xmlns:a16="http://schemas.microsoft.com/office/drawing/2014/main" id="{45AEBCC0-2B47-5127-0EDD-6FC99C7649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 bwMode="white"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29775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er 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AF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3797888"/>
            <a:ext cx="10440000" cy="21600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pic>
        <p:nvPicPr>
          <p:cNvPr id="5" name="Logo oet pos">
            <a:extLst>
              <a:ext uri="{FF2B5EF4-FFF2-40B4-BE49-F238E27FC236}">
                <a16:creationId xmlns:a16="http://schemas.microsoft.com/office/drawing/2014/main" id="{BEA216C4-BD37-E806-6265-85E38BDF0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832000" y="5957888"/>
            <a:ext cx="360000" cy="360000"/>
          </a:xfrm>
          <a:prstGeom prst="rect">
            <a:avLst/>
          </a:prstGeom>
        </p:spPr>
      </p:pic>
      <p:sp>
        <p:nvSpPr>
          <p:cNvPr id="8" name="Pladsholder til dato 2" hidden="1">
            <a:extLst>
              <a:ext uri="{FF2B5EF4-FFF2-40B4-BE49-F238E27FC236}">
                <a16:creationId xmlns:a16="http://schemas.microsoft.com/office/drawing/2014/main" id="{8A020080-F42E-354A-0A74-A8E9751442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9" name="Pladsholder til sidefod 3" hidden="1">
            <a:extLst>
              <a:ext uri="{FF2B5EF4-FFF2-40B4-BE49-F238E27FC236}">
                <a16:creationId xmlns:a16="http://schemas.microsoft.com/office/drawing/2014/main" id="{7D8D68BE-D443-E9F9-95D2-9C77E86365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 bwMode="white"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10" name="Pladsholder til slidenummer 5" hidden="1">
            <a:extLst>
              <a:ext uri="{FF2B5EF4-FFF2-40B4-BE49-F238E27FC236}">
                <a16:creationId xmlns:a16="http://schemas.microsoft.com/office/drawing/2014/main" id="{5119A726-5423-73ED-AF56-47CD4C553E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 bwMode="white"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24053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indhold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4749550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439863"/>
            <a:ext cx="4749550" cy="4878137"/>
          </a:xfrm>
        </p:spPr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  <a:lvl8pPr>
              <a:defRPr/>
            </a:lvl8pPr>
          </a:lstStyle>
          <a:p>
            <a:pPr lvl="0"/>
            <a:r>
              <a:rPr lang="da-DK" dirty="0"/>
              <a:t>Klik for at tilføje tekst                                                           Klik ENTER og derefter TAB for at se næste tekstformat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Pladsholder til indhold 8">
            <a:extLst>
              <a:ext uri="{FF2B5EF4-FFF2-40B4-BE49-F238E27FC236}">
                <a16:creationId xmlns:a16="http://schemas.microsoft.com/office/drawing/2014/main" id="{DF4755C3-FB0A-C578-1E54-E9A9979F67C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96000" y="540000"/>
            <a:ext cx="5556000" cy="57766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Indsæt tabel, graf eller anden grafik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1DECB0A6-824C-12E9-136E-732B489D2D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DDC8B591-F805-A5F4-802E-B96D0BF7A0B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D3D9BBA-79E3-9DA7-351A-FFD422527D9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828955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indhold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ggrund">
            <a:extLst>
              <a:ext uri="{FF2B5EF4-FFF2-40B4-BE49-F238E27FC236}">
                <a16:creationId xmlns:a16="http://schemas.microsoft.com/office/drawing/2014/main" id="{A7C8811A-8E72-5620-348F-B1C9F6540532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4749550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439863"/>
            <a:ext cx="4749550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                                                           Klik ENTER og derefter TAB for at se næste tekstformat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Pladsholder til indhold 8">
            <a:extLst>
              <a:ext uri="{FF2B5EF4-FFF2-40B4-BE49-F238E27FC236}">
                <a16:creationId xmlns:a16="http://schemas.microsoft.com/office/drawing/2014/main" id="{DF4755C3-FB0A-C578-1E54-E9A9979F67C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900862" y="540000"/>
            <a:ext cx="4751137" cy="57766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Indsæt tabel, graf eller anden grafik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1DECB0A6-824C-12E9-136E-732B489D2D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DDC8B591-F805-A5F4-802E-B96D0BF7A0B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D3D9BBA-79E3-9DA7-351A-FFD422527D9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23471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indhold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6" hidden="1">
            <a:extLst>
              <a:ext uri="{FF2B5EF4-FFF2-40B4-BE49-F238E27FC236}">
                <a16:creationId xmlns:a16="http://schemas.microsoft.com/office/drawing/2014/main" id="{07B0DA80-60F2-7758-3B15-0769A62329B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2849313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439863"/>
            <a:ext cx="2849313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                     Klik ENTER og derefter TAB for at se næste tekstformat    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Pladsholder til indhold 8">
            <a:extLst>
              <a:ext uri="{FF2B5EF4-FFF2-40B4-BE49-F238E27FC236}">
                <a16:creationId xmlns:a16="http://schemas.microsoft.com/office/drawing/2014/main" id="{DF4755C3-FB0A-C578-1E54-E9A9979F67C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195763" y="540000"/>
            <a:ext cx="7456237" cy="57766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Indsæt tabel, graf eller anden grafik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1DECB0A6-824C-12E9-136E-732B489D2D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D3D9BBA-79E3-9DA7-351A-FFD422527D9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393460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indhold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ggrund">
            <a:extLst>
              <a:ext uri="{FF2B5EF4-FFF2-40B4-BE49-F238E27FC236}">
                <a16:creationId xmlns:a16="http://schemas.microsoft.com/office/drawing/2014/main" id="{60DDC4CC-9520-41DB-8CF8-B5003C3301E5}"/>
              </a:ext>
            </a:extLst>
          </p:cNvPr>
          <p:cNvSpPr/>
          <p:nvPr/>
        </p:nvSpPr>
        <p:spPr>
          <a:xfrm>
            <a:off x="4195762" y="0"/>
            <a:ext cx="799623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6" name="Date Placeholder 6" hidden="1">
            <a:extLst>
              <a:ext uri="{FF2B5EF4-FFF2-40B4-BE49-F238E27FC236}">
                <a16:creationId xmlns:a16="http://schemas.microsoft.com/office/drawing/2014/main" id="{07B0DA80-60F2-7758-3B15-0769A62329B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2849313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439863"/>
            <a:ext cx="2849313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                     Klik ENTER og derefter TAB for at se næste tekstformat    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Pladsholder til indhold 8">
            <a:extLst>
              <a:ext uri="{FF2B5EF4-FFF2-40B4-BE49-F238E27FC236}">
                <a16:creationId xmlns:a16="http://schemas.microsoft.com/office/drawing/2014/main" id="{DF4755C3-FB0A-C578-1E54-E9A9979F67C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00625" y="540000"/>
            <a:ext cx="6651375" cy="57766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Indsæt tabel, graf eller anden grafik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1DECB0A6-824C-12E9-136E-732B489D2D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D3D9BBA-79E3-9DA7-351A-FFD422527D9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71893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bille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4749550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439863"/>
            <a:ext cx="4749550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                                                           Klik ENTER og derefter TAB for at se næste tekstformat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9B76308-ECB6-9876-9441-BD2763A1B8B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65000"/>
            </a:schemeClr>
          </a:solidFill>
        </p:spPr>
        <p:txBody>
          <a:bodyPr tIns="720000" anchor="ctr" anchorCtr="0"/>
          <a:lstStyle>
            <a:lvl1pPr marL="0" indent="0" algn="ctr">
              <a:buNone/>
              <a:defRPr sz="1100"/>
            </a:lvl1pPr>
          </a:lstStyle>
          <a:p>
            <a:r>
              <a:rPr lang="da-DK" noProof="0" dirty="0"/>
              <a:t>Klik på ikonet for at tilføje et billede fra din pc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1DECB0A6-824C-12E9-136E-732B489D2D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DDC8B591-F805-A5F4-802E-B96D0BF7A0B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D3D9BBA-79E3-9DA7-351A-FFD422527D9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 err="1"/>
              <a:t>Operate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46275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A93684-5011-4B92-8749-F4251F301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74" y="882650"/>
            <a:ext cx="10494939" cy="1295399"/>
          </a:xfrm>
        </p:spPr>
        <p:txBody>
          <a:bodyPr rIns="0"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8FAE6D1-502A-4CDA-8714-0F5EDA6AC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2" y="2349500"/>
            <a:ext cx="10502901" cy="3492500"/>
          </a:xfrm>
        </p:spPr>
        <p:txBody>
          <a:bodyPr/>
          <a:lstStyle>
            <a:lvl1pPr marL="342900" indent="-342900">
              <a:buClr>
                <a:srgbClr val="98B5C1"/>
              </a:buClr>
              <a:buFont typeface="Wingdings 3" panose="05040102010807070707" pitchFamily="18" charset="2"/>
              <a:buChar char="u"/>
              <a:defRPr sz="2400">
                <a:latin typeface="+mn-lt"/>
              </a:defRPr>
            </a:lvl1pPr>
            <a:lvl2pPr marL="742950" indent="-285750">
              <a:buClr>
                <a:srgbClr val="98B5C1"/>
              </a:buClr>
              <a:buFont typeface="Wingdings 3" panose="05040102010807070707" pitchFamily="18" charset="2"/>
              <a:buChar char="u"/>
              <a:defRPr sz="2400">
                <a:latin typeface="+mn-lt"/>
              </a:defRPr>
            </a:lvl2pPr>
            <a:lvl3pPr marL="1143000" indent="-228600">
              <a:buClr>
                <a:srgbClr val="98B5C1"/>
              </a:buClr>
              <a:buFont typeface="Wingdings 3" panose="05040102010807070707" pitchFamily="18" charset="2"/>
              <a:buChar char="u"/>
              <a:defRPr sz="2400">
                <a:latin typeface="+mn-lt"/>
              </a:defRPr>
            </a:lvl3pPr>
            <a:lvl4pPr marL="1600200" indent="-228600">
              <a:buClr>
                <a:srgbClr val="98B5C1"/>
              </a:buClr>
              <a:buFont typeface="Wingdings 3" panose="05040102010807070707" pitchFamily="18" charset="2"/>
              <a:buChar char="u"/>
              <a:defRPr sz="2400">
                <a:latin typeface="+mn-lt"/>
              </a:defRPr>
            </a:lvl4pPr>
            <a:lvl5pPr marL="2057400" indent="-228600">
              <a:buClr>
                <a:srgbClr val="98B5C1"/>
              </a:buClr>
              <a:buFont typeface="Wingdings 3" panose="05040102010807070707" pitchFamily="18" charset="2"/>
              <a:buChar char="u"/>
              <a:defRPr sz="2400">
                <a:latin typeface="+mn-lt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1" name="Pladsholder til slidenummer 5">
            <a:extLst>
              <a:ext uri="{FF2B5EF4-FFF2-40B4-BE49-F238E27FC236}">
                <a16:creationId xmlns:a16="http://schemas.microsoft.com/office/drawing/2014/main" id="{4FC2C9A1-5055-65A4-16EE-72D476322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2221" y="6202837"/>
            <a:ext cx="872615" cy="461914"/>
          </a:xfrm>
          <a:prstGeom prst="rect">
            <a:avLst/>
          </a:prstGeom>
        </p:spPr>
        <p:txBody>
          <a:bodyPr/>
          <a:lstStyle>
            <a:lvl1pPr algn="r">
              <a:defRPr lang="da-DK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9A6CC56-E0C0-5D1D-D301-2B108BD841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4137" y="5975970"/>
            <a:ext cx="682607" cy="68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676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54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366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bille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9B76308-ECB6-9876-9441-BD2763A1B8B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solidFill>
            <a:schemeClr val="bg1">
              <a:lumMod val="65000"/>
            </a:schemeClr>
          </a:solidFill>
        </p:spPr>
        <p:txBody>
          <a:bodyPr tIns="720000" anchor="ctr" anchorCtr="0"/>
          <a:lstStyle>
            <a:lvl1pPr marL="0" indent="0" algn="ctr">
              <a:buNone/>
              <a:defRPr sz="1100"/>
            </a:lvl1pPr>
          </a:lstStyle>
          <a:p>
            <a:r>
              <a:rPr lang="da-DK" noProof="0" dirty="0"/>
              <a:t>Klik på ikonet for at tilføje et billede fra din pc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3649" y="540000"/>
            <a:ext cx="4749550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03649" y="1439863"/>
            <a:ext cx="4749550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                                                           Klik ENTER og derefter TAB for at se næste tekstformat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1DECB0A6-824C-12E9-136E-732B489D2D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DDC8B591-F805-A5F4-802E-B96D0BF7A0B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D3D9BBA-79E3-9DA7-351A-FFD422527D9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Operate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598317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billed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2849313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439863"/>
            <a:ext cx="2849313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                       Klik ENTER og derefter TAB for at se næste tekstformat   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9B76308-ECB6-9876-9441-BD2763A1B8B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95763" y="0"/>
            <a:ext cx="7996237" cy="6858000"/>
          </a:xfrm>
          <a:solidFill>
            <a:schemeClr val="bg1">
              <a:lumMod val="65000"/>
            </a:schemeClr>
          </a:solidFill>
        </p:spPr>
        <p:txBody>
          <a:bodyPr tIns="720000" anchor="ctr" anchorCtr="0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Klik på ikonet for at tilføje et billede fra din pc</a:t>
            </a:r>
          </a:p>
        </p:txBody>
      </p:sp>
      <p:sp>
        <p:nvSpPr>
          <p:cNvPr id="11" name="Pladsholder til dato 10" hidden="1">
            <a:extLst>
              <a:ext uri="{FF2B5EF4-FFF2-40B4-BE49-F238E27FC236}">
                <a16:creationId xmlns:a16="http://schemas.microsoft.com/office/drawing/2014/main" id="{1224F93A-6295-83DB-3B2A-AF5AAFE990D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12" name="Pladsholder til sidefod 11">
            <a:extLst>
              <a:ext uri="{FF2B5EF4-FFF2-40B4-BE49-F238E27FC236}">
                <a16:creationId xmlns:a16="http://schemas.microsoft.com/office/drawing/2014/main" id="{BE551CDE-DF8A-71A5-C8FA-F721756E192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13" name="Pladsholder til slidenummer 12">
            <a:extLst>
              <a:ext uri="{FF2B5EF4-FFF2-40B4-BE49-F238E27FC236}">
                <a16:creationId xmlns:a16="http://schemas.microsoft.com/office/drawing/2014/main" id="{7B9D32CD-EDC9-B21C-D366-B8183C584ED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481767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bille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9B76308-ECB6-9876-9441-BD2763A1B8B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994650" cy="6858000"/>
          </a:xfrm>
          <a:solidFill>
            <a:schemeClr val="bg1">
              <a:lumMod val="65000"/>
            </a:schemeClr>
          </a:solidFill>
        </p:spPr>
        <p:txBody>
          <a:bodyPr tIns="720000" anchor="ctr" anchorCtr="0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Klik på ikonet for at tilføje et billede fra din pc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1099" y="540000"/>
            <a:ext cx="2852099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01099" y="1439863"/>
            <a:ext cx="2852099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                      Klik ENTER og derefter TAB for at se næste tekstformat   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Pladsholder til dato 5" hidden="1">
            <a:extLst>
              <a:ext uri="{FF2B5EF4-FFF2-40B4-BE49-F238E27FC236}">
                <a16:creationId xmlns:a16="http://schemas.microsoft.com/office/drawing/2014/main" id="{50C2859D-F267-E151-5F69-F37EFBDD1FD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EC2D9E8A-32A0-D708-B41F-AEAF17BDAA9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801099" y="6480000"/>
            <a:ext cx="2178000" cy="126000"/>
          </a:xfrm>
        </p:spPr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10" name="Pladsholder til slidenummer 9">
            <a:extLst>
              <a:ext uri="{FF2B5EF4-FFF2-40B4-BE49-F238E27FC236}">
                <a16:creationId xmlns:a16="http://schemas.microsoft.com/office/drawing/2014/main" id="{3DFAD85A-2F8C-2083-C42B-89DBEA7EA76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279158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fremhævet teks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028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4749550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439863"/>
            <a:ext cx="4749550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                                                           Klik ENTER og derefter TAB for at se næste tekstformat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6900862" y="1439863"/>
            <a:ext cx="4752337" cy="540000"/>
          </a:xfrm>
          <a:ln w="6350">
            <a:noFill/>
          </a:ln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  <a:p>
            <a:pPr lvl="1"/>
            <a:endParaRPr lang="da-DK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6900863" y="1979863"/>
            <a:ext cx="4751136" cy="361164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2400" i="1">
                <a:solidFill>
                  <a:schemeClr val="bg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bg1"/>
                </a:solidFill>
              </a:defRPr>
            </a:lvl2pPr>
            <a:lvl3pPr marL="360000"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  <a:lvl6pPr algn="ctr">
              <a:defRPr>
                <a:solidFill>
                  <a:schemeClr val="bg1"/>
                </a:solidFill>
              </a:defRPr>
            </a:lvl6pPr>
            <a:lvl7pPr algn="ctr">
              <a:defRPr>
                <a:solidFill>
                  <a:schemeClr val="bg1"/>
                </a:solidFill>
              </a:defRPr>
            </a:lvl7pPr>
            <a:lvl8pPr algn="ctr">
              <a:defRPr>
                <a:solidFill>
                  <a:schemeClr val="bg1"/>
                </a:solidFill>
              </a:defRPr>
            </a:lvl8pPr>
            <a:lvl9pPr algn="ctr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17" name="Pladsholder til dato 16" hidden="1">
            <a:extLst>
              <a:ext uri="{FF2B5EF4-FFF2-40B4-BE49-F238E27FC236}">
                <a16:creationId xmlns:a16="http://schemas.microsoft.com/office/drawing/2014/main" id="{E9F75F5C-2158-BF91-A00A-E9AB7AE7266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18" name="Pladsholder til sidefod 17">
            <a:extLst>
              <a:ext uri="{FF2B5EF4-FFF2-40B4-BE49-F238E27FC236}">
                <a16:creationId xmlns:a16="http://schemas.microsoft.com/office/drawing/2014/main" id="{1A762520-9B37-A641-2348-C12CD042085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19" name="Pladsholder til slidenummer 18">
            <a:extLst>
              <a:ext uri="{FF2B5EF4-FFF2-40B4-BE49-F238E27FC236}">
                <a16:creationId xmlns:a16="http://schemas.microsoft.com/office/drawing/2014/main" id="{7EFF14DA-E4BF-3AE8-428E-E3BD504EA24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84714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fremhævet teks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B4D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4749550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439863"/>
            <a:ext cx="4749550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                                                           Klik ENTER og derefter TAB for at se næste tekstformat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00862" y="1439863"/>
            <a:ext cx="4752337" cy="540000"/>
          </a:xfrm>
          <a:ln w="6350">
            <a:noFill/>
          </a:ln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00863" y="1979863"/>
            <a:ext cx="4751136" cy="361164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2400" i="1">
                <a:solidFill>
                  <a:schemeClr val="tx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tx1"/>
                </a:solidFill>
              </a:defRPr>
            </a:lvl2pPr>
            <a:lvl3pPr marL="360000"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  <a:lvl6pPr algn="ctr">
              <a:defRPr>
                <a:solidFill>
                  <a:schemeClr val="tx1"/>
                </a:solidFill>
              </a:defRPr>
            </a:lvl6pPr>
            <a:lvl7pPr algn="ctr">
              <a:defRPr>
                <a:solidFill>
                  <a:schemeClr val="tx1"/>
                </a:solidFill>
              </a:defRPr>
            </a:lvl7pPr>
            <a:lvl8pPr algn="ctr">
              <a:defRPr>
                <a:solidFill>
                  <a:schemeClr val="tx1"/>
                </a:solidFill>
              </a:defRPr>
            </a:lvl8pPr>
            <a:lvl9pPr algn="ctr"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3" name="Pladsholder til dato 2" hidden="1">
            <a:extLst>
              <a:ext uri="{FF2B5EF4-FFF2-40B4-BE49-F238E27FC236}">
                <a16:creationId xmlns:a16="http://schemas.microsoft.com/office/drawing/2014/main" id="{4766D4C8-B7EB-10B6-D915-C125DF2A11F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213712B-B8D5-E1BF-3F9E-5E028595B16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EC91150-9263-89B2-F4BD-FE5530FF57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82875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fremhævet tekst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1A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4749550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439863"/>
            <a:ext cx="4749550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                                                           Klik ENTER og derefter TAB for at se næste tekstformat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00862" y="1439863"/>
            <a:ext cx="4752337" cy="540000"/>
          </a:xfrm>
          <a:ln w="6350">
            <a:noFill/>
          </a:ln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00863" y="1979863"/>
            <a:ext cx="4751136" cy="361164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2400" i="1">
                <a:solidFill>
                  <a:schemeClr val="tx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tx1"/>
                </a:solidFill>
              </a:defRPr>
            </a:lvl2pPr>
            <a:lvl3pPr marL="360000"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  <a:lvl6pPr algn="ctr">
              <a:defRPr>
                <a:solidFill>
                  <a:schemeClr val="tx1"/>
                </a:solidFill>
              </a:defRPr>
            </a:lvl6pPr>
            <a:lvl7pPr algn="ctr">
              <a:defRPr>
                <a:solidFill>
                  <a:schemeClr val="tx1"/>
                </a:solidFill>
              </a:defRPr>
            </a:lvl7pPr>
            <a:lvl8pPr algn="ctr">
              <a:defRPr>
                <a:solidFill>
                  <a:schemeClr val="tx1"/>
                </a:solidFill>
              </a:defRPr>
            </a:lvl8pPr>
            <a:lvl9pPr algn="ctr"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3" name="Pladsholder til dato 2" hidden="1">
            <a:extLst>
              <a:ext uri="{FF2B5EF4-FFF2-40B4-BE49-F238E27FC236}">
                <a16:creationId xmlns:a16="http://schemas.microsoft.com/office/drawing/2014/main" id="{5F7E756E-1FB9-56C9-BDE4-263F03B95F3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713958C-C955-4AD0-670F-2098A973827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002045DE-7F22-D03F-3506-B67EEAA75FC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3020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fremhævet tekst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A46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4749550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439863"/>
            <a:ext cx="4749550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                                                           Klik ENTER og derefter TAB for at se næste tekstformat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6900862" y="1439863"/>
            <a:ext cx="4752337" cy="540000"/>
          </a:xfrm>
          <a:ln w="6350">
            <a:noFill/>
          </a:ln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  <a:p>
            <a:pPr lvl="1"/>
            <a:endParaRPr lang="da-DK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6900863" y="1979863"/>
            <a:ext cx="4751136" cy="361164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2400" i="1">
                <a:solidFill>
                  <a:schemeClr val="bg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bg1"/>
                </a:solidFill>
              </a:defRPr>
            </a:lvl2pPr>
            <a:lvl3pPr marL="360000"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  <a:lvl6pPr algn="ctr">
              <a:defRPr>
                <a:solidFill>
                  <a:schemeClr val="bg1"/>
                </a:solidFill>
              </a:defRPr>
            </a:lvl6pPr>
            <a:lvl7pPr algn="ctr">
              <a:defRPr>
                <a:solidFill>
                  <a:schemeClr val="bg1"/>
                </a:solidFill>
              </a:defRPr>
            </a:lvl7pPr>
            <a:lvl8pPr algn="ctr">
              <a:defRPr>
                <a:solidFill>
                  <a:schemeClr val="bg1"/>
                </a:solidFill>
              </a:defRPr>
            </a:lvl8pPr>
            <a:lvl9pPr algn="ctr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3" name="Pladsholder til dato 2" hidden="1">
            <a:extLst>
              <a:ext uri="{FF2B5EF4-FFF2-40B4-BE49-F238E27FC236}">
                <a16:creationId xmlns:a16="http://schemas.microsoft.com/office/drawing/2014/main" id="{C07FE22B-5992-578E-287E-CEAC959B69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51AFA73-B138-6C42-0A4E-A1F9222EBEC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5569793E-AD48-2206-2FAA-01272B45258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23929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fremhævet tekst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B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4749550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439863"/>
            <a:ext cx="4749550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                                                           Klik ENTER og derefter TAB for at se næste tekstformat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00862" y="1439863"/>
            <a:ext cx="4752337" cy="540000"/>
          </a:xfrm>
          <a:ln w="6350">
            <a:noFill/>
          </a:ln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00863" y="1979863"/>
            <a:ext cx="4751136" cy="361164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2400" i="1">
                <a:solidFill>
                  <a:schemeClr val="tx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tx1"/>
                </a:solidFill>
              </a:defRPr>
            </a:lvl2pPr>
            <a:lvl3pPr marL="360000"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  <a:lvl6pPr algn="ctr">
              <a:defRPr>
                <a:solidFill>
                  <a:schemeClr val="tx1"/>
                </a:solidFill>
              </a:defRPr>
            </a:lvl6pPr>
            <a:lvl7pPr algn="ctr">
              <a:defRPr>
                <a:solidFill>
                  <a:schemeClr val="tx1"/>
                </a:solidFill>
              </a:defRPr>
            </a:lvl7pPr>
            <a:lvl8pPr algn="ctr">
              <a:defRPr>
                <a:solidFill>
                  <a:schemeClr val="tx1"/>
                </a:solidFill>
              </a:defRPr>
            </a:lvl8pPr>
            <a:lvl9pPr algn="ctr"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3" name="Pladsholder til dato 2" hidden="1">
            <a:extLst>
              <a:ext uri="{FF2B5EF4-FFF2-40B4-BE49-F238E27FC236}">
                <a16:creationId xmlns:a16="http://schemas.microsoft.com/office/drawing/2014/main" id="{396C6F83-A038-ADF5-2FF0-5E23E431EE5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D7E900E-0C08-8FA0-44A6-1F994CE9D26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72FEC9F-94A7-4B5C-30D7-E60389D2CF7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17393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fremhævet tekst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2837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4749550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439863"/>
            <a:ext cx="4749550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                                                           Klik ENTER og derefter TAB for at se næste tekstformat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6900862" y="1439863"/>
            <a:ext cx="4752337" cy="540000"/>
          </a:xfrm>
          <a:ln w="6350">
            <a:noFill/>
          </a:ln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  <a:p>
            <a:pPr lvl="1"/>
            <a:endParaRPr lang="da-DK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6900863" y="1979863"/>
            <a:ext cx="4751136" cy="361164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2400" i="1">
                <a:solidFill>
                  <a:schemeClr val="bg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bg1"/>
                </a:solidFill>
              </a:defRPr>
            </a:lvl2pPr>
            <a:lvl3pPr marL="360000"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  <a:lvl6pPr algn="ctr">
              <a:defRPr>
                <a:solidFill>
                  <a:schemeClr val="bg1"/>
                </a:solidFill>
              </a:defRPr>
            </a:lvl6pPr>
            <a:lvl7pPr algn="ctr">
              <a:defRPr>
                <a:solidFill>
                  <a:schemeClr val="bg1"/>
                </a:solidFill>
              </a:defRPr>
            </a:lvl7pPr>
            <a:lvl8pPr algn="ctr">
              <a:defRPr>
                <a:solidFill>
                  <a:schemeClr val="bg1"/>
                </a:solidFill>
              </a:defRPr>
            </a:lvl8pPr>
            <a:lvl9pPr algn="ctr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3" name="Pladsholder til dato 2" hidden="1">
            <a:extLst>
              <a:ext uri="{FF2B5EF4-FFF2-40B4-BE49-F238E27FC236}">
                <a16:creationId xmlns:a16="http://schemas.microsoft.com/office/drawing/2014/main" id="{A22AF216-8F4F-DE6E-BB70-D02E1F4B20E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E767638-1FC7-E41E-EE22-D6E9F26ADCC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5AD28910-1BFB-AC00-8D5B-9263A854FE4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885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fremhævet tekst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AF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4749550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439863"/>
            <a:ext cx="4749550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                                                           Klik ENTER og derefter TAB for at se næste tekstformat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00862" y="1439863"/>
            <a:ext cx="4752337" cy="540000"/>
          </a:xfrm>
          <a:ln w="6350">
            <a:noFill/>
          </a:ln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00863" y="1979863"/>
            <a:ext cx="4751136" cy="361164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2400" i="1">
                <a:solidFill>
                  <a:schemeClr val="tx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tx1"/>
                </a:solidFill>
              </a:defRPr>
            </a:lvl2pPr>
            <a:lvl3pPr marL="360000"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  <a:lvl6pPr algn="ctr">
              <a:defRPr>
                <a:solidFill>
                  <a:schemeClr val="tx1"/>
                </a:solidFill>
              </a:defRPr>
            </a:lvl6pPr>
            <a:lvl7pPr algn="ctr">
              <a:defRPr>
                <a:solidFill>
                  <a:schemeClr val="tx1"/>
                </a:solidFill>
              </a:defRPr>
            </a:lvl7pPr>
            <a:lvl8pPr algn="ctr">
              <a:defRPr>
                <a:solidFill>
                  <a:schemeClr val="tx1"/>
                </a:solidFill>
              </a:defRPr>
            </a:lvl8pPr>
            <a:lvl9pPr algn="ctr"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3" name="Pladsholder til dato 2" hidden="1">
            <a:extLst>
              <a:ext uri="{FF2B5EF4-FFF2-40B4-BE49-F238E27FC236}">
                <a16:creationId xmlns:a16="http://schemas.microsoft.com/office/drawing/2014/main" id="{9A5B1329-97D7-0080-C6A3-00ACD861DA3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DF6ED04-FA90-32B6-41B9-00FCB5D5032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A909C92-1C03-6511-3602-65A916E15CA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65775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BFDFD0-39CC-4BB3-A8C2-35C8828CC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74" y="887493"/>
            <a:ext cx="10494939" cy="1281032"/>
          </a:xfrm>
        </p:spPr>
        <p:txBody>
          <a:bodyPr anchor="t" anchorCtr="0">
            <a:normAutofit/>
          </a:bodyPr>
          <a:lstStyle>
            <a:lvl1pPr>
              <a:defRPr sz="2600"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463FBC8-B9FD-4BC3-9DB4-E12C4C7D2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374" y="2365375"/>
            <a:ext cx="10494938" cy="34925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10" name="Pladsholder til slidenummer 5">
            <a:extLst>
              <a:ext uri="{FF2B5EF4-FFF2-40B4-BE49-F238E27FC236}">
                <a16:creationId xmlns:a16="http://schemas.microsoft.com/office/drawing/2014/main" id="{26DA4772-1756-945A-D9C8-CF0C7A1C6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6106" y="6202837"/>
            <a:ext cx="872615" cy="461914"/>
          </a:xfrm>
          <a:prstGeom prst="rect">
            <a:avLst/>
          </a:prstGeom>
        </p:spPr>
        <p:txBody>
          <a:bodyPr/>
          <a:lstStyle>
            <a:lvl1pPr algn="r">
              <a:defRPr lang="da-DK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566FE0D7-DD18-4F75-5E40-049BDF7EFA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4137" y="5975970"/>
            <a:ext cx="682607" cy="68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12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33" userDrawn="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emhævet tekst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28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201738" y="539750"/>
            <a:ext cx="9786937" cy="540000"/>
          </a:xfrm>
          <a:ln w="6350">
            <a:noFill/>
          </a:ln>
        </p:spPr>
        <p:txBody>
          <a:bodyPr anchor="b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1201738" y="1439863"/>
            <a:ext cx="9786937" cy="487680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4800" i="1">
                <a:solidFill>
                  <a:schemeClr val="tx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bg1"/>
                </a:solidFill>
              </a:defRPr>
            </a:lvl2pPr>
            <a:lvl3pPr marL="360000"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  <a:lvl6pPr algn="ctr">
              <a:defRPr>
                <a:solidFill>
                  <a:schemeClr val="bg1"/>
                </a:solidFill>
              </a:defRPr>
            </a:lvl6pPr>
            <a:lvl7pPr algn="ctr">
              <a:defRPr>
                <a:solidFill>
                  <a:schemeClr val="bg1"/>
                </a:solidFill>
              </a:defRPr>
            </a:lvl7pPr>
            <a:lvl8pPr algn="ctr">
              <a:defRPr>
                <a:solidFill>
                  <a:schemeClr val="bg1"/>
                </a:solidFill>
              </a:defRPr>
            </a:lvl8pPr>
            <a:lvl9pPr algn="ctr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89D75F57-0335-A36A-678E-5987B55266C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7516612-780A-45EE-A90A-BEBB0CAFDE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8" name="Pladsholder til slidenummer 7">
            <a:extLst>
              <a:ext uri="{FF2B5EF4-FFF2-40B4-BE49-F238E27FC236}">
                <a16:creationId xmlns:a16="http://schemas.microsoft.com/office/drawing/2014/main" id="{1B3F3047-110C-59AC-B48E-6E5A6FCD5EF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00921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emhævet teks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4D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1738" y="539750"/>
            <a:ext cx="9786937" cy="540000"/>
          </a:xfrm>
          <a:ln w="6350">
            <a:noFill/>
          </a:ln>
        </p:spPr>
        <p:txBody>
          <a:bodyPr anchor="b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1738" y="1439863"/>
            <a:ext cx="9786937" cy="487680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4800" i="1">
                <a:solidFill>
                  <a:schemeClr val="tx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tx1"/>
                </a:solidFill>
              </a:defRPr>
            </a:lvl2pPr>
            <a:lvl3pPr marL="360000"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  <a:lvl6pPr algn="ctr">
              <a:defRPr>
                <a:solidFill>
                  <a:schemeClr val="tx1"/>
                </a:solidFill>
              </a:defRPr>
            </a:lvl6pPr>
            <a:lvl7pPr algn="ctr">
              <a:defRPr>
                <a:solidFill>
                  <a:schemeClr val="tx1"/>
                </a:solidFill>
              </a:defRPr>
            </a:lvl7pPr>
            <a:lvl8pPr algn="ctr">
              <a:defRPr>
                <a:solidFill>
                  <a:schemeClr val="tx1"/>
                </a:solidFill>
              </a:defRPr>
            </a:lvl8pPr>
            <a:lvl9pPr algn="ctr"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E2E58891-8F03-C86A-39B6-1A238733FFB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CB22445-A4DB-EE3A-CA8D-40B85C19F89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05C696D-14F6-5AFF-D407-F209CEC8B72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31121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emhævet tekst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1A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1738" y="539750"/>
            <a:ext cx="9786937" cy="540000"/>
          </a:xfrm>
          <a:ln w="6350">
            <a:noFill/>
          </a:ln>
        </p:spPr>
        <p:txBody>
          <a:bodyPr anchor="b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1738" y="1439863"/>
            <a:ext cx="9786937" cy="487680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4800" i="1">
                <a:solidFill>
                  <a:schemeClr val="tx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tx1"/>
                </a:solidFill>
              </a:defRPr>
            </a:lvl2pPr>
            <a:lvl3pPr marL="360000"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  <a:lvl6pPr algn="ctr">
              <a:defRPr>
                <a:solidFill>
                  <a:schemeClr val="tx1"/>
                </a:solidFill>
              </a:defRPr>
            </a:lvl6pPr>
            <a:lvl7pPr algn="ctr">
              <a:defRPr>
                <a:solidFill>
                  <a:schemeClr val="tx1"/>
                </a:solidFill>
              </a:defRPr>
            </a:lvl7pPr>
            <a:lvl8pPr algn="ctr">
              <a:defRPr>
                <a:solidFill>
                  <a:schemeClr val="tx1"/>
                </a:solidFill>
              </a:defRPr>
            </a:lvl8pPr>
            <a:lvl9pPr algn="ctr"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3" name="Pladsholder til dato 2" hidden="1">
            <a:extLst>
              <a:ext uri="{FF2B5EF4-FFF2-40B4-BE49-F238E27FC236}">
                <a16:creationId xmlns:a16="http://schemas.microsoft.com/office/drawing/2014/main" id="{12368524-4575-FB47-F94C-26E9EE9B954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E081DD2-A3F4-E6BE-ACFF-35299A7FC15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459CD60-E92F-B44C-E8A0-0FC37646438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00782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emhævet tekst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46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201738" y="539750"/>
            <a:ext cx="9786937" cy="540000"/>
          </a:xfrm>
          <a:ln w="6350">
            <a:noFill/>
          </a:ln>
        </p:spPr>
        <p:txBody>
          <a:bodyPr anchor="b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1" i="0">
                <a:solidFill>
                  <a:schemeClr val="bg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1201738" y="1439863"/>
            <a:ext cx="9786937" cy="487680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4800" i="1">
                <a:solidFill>
                  <a:schemeClr val="tx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bg1"/>
                </a:solidFill>
              </a:defRPr>
            </a:lvl2pPr>
            <a:lvl3pPr marL="360000"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  <a:lvl6pPr algn="ctr">
              <a:defRPr>
                <a:solidFill>
                  <a:schemeClr val="bg1"/>
                </a:solidFill>
              </a:defRPr>
            </a:lvl6pPr>
            <a:lvl7pPr algn="ctr">
              <a:defRPr>
                <a:solidFill>
                  <a:schemeClr val="bg1"/>
                </a:solidFill>
              </a:defRPr>
            </a:lvl7pPr>
            <a:lvl8pPr algn="ctr">
              <a:defRPr>
                <a:solidFill>
                  <a:schemeClr val="bg1"/>
                </a:solidFill>
              </a:defRPr>
            </a:lvl8pPr>
            <a:lvl9pPr algn="ctr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F29492E1-8215-1745-2390-4A3D62689A5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F4FC3D3-15EE-3295-4640-1B6F4507105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21149DA-45E3-8E4C-848F-503E0E4549B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182388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emhævet tekst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1738" y="539750"/>
            <a:ext cx="9786937" cy="540000"/>
          </a:xfrm>
          <a:ln w="6350">
            <a:noFill/>
          </a:ln>
        </p:spPr>
        <p:txBody>
          <a:bodyPr anchor="b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1738" y="1439863"/>
            <a:ext cx="9786937" cy="487680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4800" i="1">
                <a:solidFill>
                  <a:schemeClr val="tx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tx1"/>
                </a:solidFill>
              </a:defRPr>
            </a:lvl2pPr>
            <a:lvl3pPr marL="360000"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  <a:lvl6pPr algn="ctr">
              <a:defRPr>
                <a:solidFill>
                  <a:schemeClr val="tx1"/>
                </a:solidFill>
              </a:defRPr>
            </a:lvl6pPr>
            <a:lvl7pPr algn="ctr">
              <a:defRPr>
                <a:solidFill>
                  <a:schemeClr val="tx1"/>
                </a:solidFill>
              </a:defRPr>
            </a:lvl7pPr>
            <a:lvl8pPr algn="ctr">
              <a:defRPr>
                <a:solidFill>
                  <a:schemeClr val="tx1"/>
                </a:solidFill>
              </a:defRPr>
            </a:lvl8pPr>
            <a:lvl9pPr algn="ctr"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3" name="Pladsholder til dato 2" hidden="1">
            <a:extLst>
              <a:ext uri="{FF2B5EF4-FFF2-40B4-BE49-F238E27FC236}">
                <a16:creationId xmlns:a16="http://schemas.microsoft.com/office/drawing/2014/main" id="{9429A596-C67B-5E96-5606-86D9E221F3C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E908DAD3-9466-1EF3-2981-D901BF6F77F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3924F494-B2E7-A17C-128C-617C9202A03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55851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emhævet tekst F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837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201738" y="539750"/>
            <a:ext cx="9786937" cy="540000"/>
          </a:xfrm>
          <a:ln w="6350">
            <a:noFill/>
          </a:ln>
        </p:spPr>
        <p:txBody>
          <a:bodyPr anchor="b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1" i="0">
                <a:solidFill>
                  <a:schemeClr val="bg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1201738" y="1439863"/>
            <a:ext cx="9786937" cy="487680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4800" i="1">
                <a:solidFill>
                  <a:schemeClr val="tx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bg1"/>
                </a:solidFill>
              </a:defRPr>
            </a:lvl2pPr>
            <a:lvl3pPr marL="360000"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  <a:lvl6pPr algn="ctr">
              <a:defRPr>
                <a:solidFill>
                  <a:schemeClr val="bg1"/>
                </a:solidFill>
              </a:defRPr>
            </a:lvl6pPr>
            <a:lvl7pPr algn="ctr">
              <a:defRPr>
                <a:solidFill>
                  <a:schemeClr val="bg1"/>
                </a:solidFill>
              </a:defRPr>
            </a:lvl7pPr>
            <a:lvl8pPr algn="ctr">
              <a:defRPr>
                <a:solidFill>
                  <a:schemeClr val="bg1"/>
                </a:solidFill>
              </a:defRPr>
            </a:lvl8pPr>
            <a:lvl9pPr algn="ctr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3" name="Pladsholder til dato 2" hidden="1">
            <a:extLst>
              <a:ext uri="{FF2B5EF4-FFF2-40B4-BE49-F238E27FC236}">
                <a16:creationId xmlns:a16="http://schemas.microsoft.com/office/drawing/2014/main" id="{7DC45F6E-885A-4D8A-2733-C7AD53E1DA7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5D82900-AA33-CB28-2E5C-963C4DB36D6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4534283-EB3A-B1D5-BC54-75B034F3353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672331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emhævet tekst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1738" y="539750"/>
            <a:ext cx="9786937" cy="540000"/>
          </a:xfrm>
          <a:ln w="6350">
            <a:noFill/>
          </a:ln>
        </p:spPr>
        <p:txBody>
          <a:bodyPr anchor="b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1738" y="1439863"/>
            <a:ext cx="9786937" cy="487680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4800" i="1">
                <a:solidFill>
                  <a:schemeClr val="tx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tx1"/>
                </a:solidFill>
              </a:defRPr>
            </a:lvl2pPr>
            <a:lvl3pPr marL="360000"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  <a:lvl6pPr algn="ctr">
              <a:defRPr>
                <a:solidFill>
                  <a:schemeClr val="tx1"/>
                </a:solidFill>
              </a:defRPr>
            </a:lvl6pPr>
            <a:lvl7pPr algn="ctr">
              <a:defRPr>
                <a:solidFill>
                  <a:schemeClr val="tx1"/>
                </a:solidFill>
              </a:defRPr>
            </a:lvl7pPr>
            <a:lvl8pPr algn="ctr">
              <a:defRPr>
                <a:solidFill>
                  <a:schemeClr val="tx1"/>
                </a:solidFill>
              </a:defRPr>
            </a:lvl8pPr>
            <a:lvl9pPr algn="ctr"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3" name="Pladsholder til dato 2" hidden="1">
            <a:extLst>
              <a:ext uri="{FF2B5EF4-FFF2-40B4-BE49-F238E27FC236}">
                <a16:creationId xmlns:a16="http://schemas.microsoft.com/office/drawing/2014/main" id="{DB1A65CB-75A4-D3DB-EA39-3657A35B294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794C534-275E-F4AD-0888-676E4A19EBC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06517659-11B9-D718-FBE0-292DA41452D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10037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1113200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40000" y="1440000"/>
            <a:ext cx="5411538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Klik ENTER og derefter TAB for at se næste tekstformat                                   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  <a:p>
            <a:pPr lvl="6"/>
            <a:r>
              <a:rPr lang="da-DK" noProof="0" dirty="0"/>
              <a:t>7 Niveau</a:t>
            </a:r>
          </a:p>
          <a:p>
            <a:pPr lvl="7"/>
            <a:r>
              <a:rPr lang="da-DK" noProof="0" dirty="0"/>
              <a:t>8 Niveau</a:t>
            </a:r>
          </a:p>
          <a:p>
            <a:pPr lvl="8"/>
            <a:r>
              <a:rPr lang="da-DK" noProof="0" dirty="0"/>
              <a:t>9 Niveau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1662" y="1440000"/>
            <a:ext cx="5411538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tilføje tekst                                                                         Klik ENTER og derefter TAB for at se næste tekstformat                          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  <a:p>
            <a:pPr lvl="6"/>
            <a:r>
              <a:rPr lang="da-DK" noProof="0" dirty="0"/>
              <a:t>7 Niveau</a:t>
            </a:r>
          </a:p>
          <a:p>
            <a:pPr lvl="7"/>
            <a:r>
              <a:rPr lang="da-DK" noProof="0" dirty="0"/>
              <a:t>8 Niveau</a:t>
            </a:r>
          </a:p>
          <a:p>
            <a:pPr lvl="8"/>
            <a:r>
              <a:rPr lang="da-DK" noProof="0" dirty="0"/>
              <a:t>9 Niveau</a:t>
            </a:r>
          </a:p>
        </p:txBody>
      </p:sp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6FEB6DD9-734A-4FA8-A1CB-C1C36D645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15D48-4ED7-45AA-998F-4E4EAC08E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F0DB9D-F098-4650-9BA3-F7CF306A2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90471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A4A3A4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 indho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B377B3-E41B-48A5-A153-559F67CC1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748" y="1440000"/>
            <a:ext cx="3510000" cy="4878000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da-DK" noProof="0" dirty="0"/>
              <a:t>Klik for at tilføje tekst                                      Klik ENTER og derefter TAB for at se næste tekstformat                  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  <a:p>
            <a:pPr lvl="6"/>
            <a:r>
              <a:rPr lang="da-DK" noProof="0" dirty="0"/>
              <a:t>7 Niveau</a:t>
            </a:r>
          </a:p>
          <a:p>
            <a:pPr lvl="7"/>
            <a:r>
              <a:rPr lang="da-DK" noProof="0" dirty="0"/>
              <a:t>8 Niveau</a:t>
            </a:r>
          </a:p>
          <a:p>
            <a:pPr lvl="8"/>
            <a:r>
              <a:rPr lang="da-DK" noProof="0" dirty="0"/>
              <a:t>9 Niveau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38638" y="1440000"/>
            <a:ext cx="3510000" cy="4878000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da-DK" noProof="0" dirty="0"/>
              <a:t>Klik for at tilføje tekst                                   Klik ENTER og derefter TAB for at se næste tekstformat                 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  <a:p>
            <a:pPr lvl="6"/>
            <a:r>
              <a:rPr lang="da-DK" noProof="0" dirty="0"/>
              <a:t>7 Niveau</a:t>
            </a:r>
          </a:p>
          <a:p>
            <a:pPr lvl="7"/>
            <a:r>
              <a:rPr lang="da-DK" noProof="0" dirty="0"/>
              <a:t>8 Niveau</a:t>
            </a:r>
          </a:p>
          <a:p>
            <a:pPr lvl="8"/>
            <a:r>
              <a:rPr lang="da-DK" noProof="0" dirty="0"/>
              <a:t>9 Niveau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25A8F3-C789-43A7-B9C7-C2E8AD06CA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9111" y="1440000"/>
            <a:ext cx="3510000" cy="4878000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da-DK" noProof="0" dirty="0"/>
              <a:t>Klik for at tilføje tekst                                   Klik ENTER og derefter TAB for at se næste tekstformat                  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  <a:p>
            <a:pPr lvl="6"/>
            <a:r>
              <a:rPr lang="da-DK" noProof="0" dirty="0"/>
              <a:t>7 Niveau</a:t>
            </a:r>
          </a:p>
          <a:p>
            <a:pPr lvl="7"/>
            <a:r>
              <a:rPr lang="da-DK" noProof="0" dirty="0"/>
              <a:t>8 Niveau</a:t>
            </a:r>
          </a:p>
          <a:p>
            <a:pPr lvl="8"/>
            <a:r>
              <a:rPr lang="da-DK" noProof="0" dirty="0"/>
              <a:t>9 Niveau</a:t>
            </a:r>
          </a:p>
        </p:txBody>
      </p:sp>
      <p:sp>
        <p:nvSpPr>
          <p:cNvPr id="8" name="Pladsholder til dato 7" hidden="1">
            <a:extLst>
              <a:ext uri="{FF2B5EF4-FFF2-40B4-BE49-F238E27FC236}">
                <a16:creationId xmlns:a16="http://schemas.microsoft.com/office/drawing/2014/main" id="{C62A0DD1-53DB-4C7D-86E4-00A5B02A255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6D6C3928-DA46-4146-A76F-D13F8B66F44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10" name="Pladsholder til slidenummer 9">
            <a:extLst>
              <a:ext uri="{FF2B5EF4-FFF2-40B4-BE49-F238E27FC236}">
                <a16:creationId xmlns:a16="http://schemas.microsoft.com/office/drawing/2014/main" id="{950E2848-8E2F-4479-9287-7D5E6067009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530288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A7B093-298C-321C-536F-BCB3736023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750" y="1439864"/>
            <a:ext cx="5411788" cy="22968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a-DK" noProof="0" dirty="0"/>
              <a:t>Klik for at tilføje tekst                                                                         Klik ENTER og derefter TAB for at se næste tekstformat                       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39750" y="4021137"/>
            <a:ext cx="5411788" cy="22968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a-DK" noProof="0" dirty="0"/>
              <a:t>Klik for at tilføje tekst                                                                         Klik ENTER og derefter TAB for at se næste tekstformat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173555-621B-4368-85A5-D9E165C7634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38875" y="1439864"/>
            <a:ext cx="5411788" cy="22968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a-DK" noProof="0" dirty="0"/>
              <a:t>Klik for at tilføje tekst                                                                         Klik ENTER og derefter TAB for at se næste tekstformat                      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F68EC61-8561-4994-8A68-09675655FE3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38875" y="4021137"/>
            <a:ext cx="5411788" cy="22968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a-DK" noProof="0" dirty="0"/>
              <a:t>Klik for at tilføje tekst                                                                          Klik ENTER og derefter TAB for at se næste tekstformat                      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126AFB35-8BDE-4A84-AF50-DBB2AE0C3286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209691B-A85E-43F4-A089-617EF5E9613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55765530-C7D5-44C8-88E6-72060B7FA66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2080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A4A3A4"/>
          </p15:clr>
        </p15:guide>
        <p15:guide id="4" orient="horz" pos="2351">
          <p15:clr>
            <a:srgbClr val="A4A3A4"/>
          </p15:clr>
        </p15:guide>
        <p15:guide id="5" orient="horz" pos="2533">
          <p15:clr>
            <a:srgbClr val="A4A3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18E546-6E06-42C7-91DE-B05CBDBA6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882650"/>
            <a:ext cx="10526713" cy="1272979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C0A406F-5063-4C4B-B98C-7E286BE448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2359025"/>
            <a:ext cx="5353049" cy="3482975"/>
          </a:xfrm>
        </p:spPr>
        <p:txBody>
          <a:bodyPr/>
          <a:lstStyle>
            <a:lvl1pPr>
              <a:defRPr lang="da-DK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5137" indent="-285750">
              <a:defRPr lang="da-DK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525" indent="-285750">
              <a:defRPr lang="da-DK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2325" indent="-285750">
              <a:defRPr lang="da-DK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1712" indent="-285750">
              <a:defRPr lang="da-DK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dirty="0"/>
              <a:t>Klik for at redigere teksttypografierne i masteren</a:t>
            </a:r>
          </a:p>
          <a:p>
            <a:pPr marL="358775" lvl="1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358775" algn="l"/>
              </a:tabLst>
            </a:pPr>
            <a:r>
              <a:rPr lang="da-DK" dirty="0"/>
              <a:t>Andet niveau</a:t>
            </a:r>
          </a:p>
          <a:p>
            <a:pPr marL="536575" lvl="2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536575" algn="l"/>
              </a:tabLst>
            </a:pPr>
            <a:r>
              <a:rPr lang="da-DK" dirty="0"/>
              <a:t>Tredje niveau</a:t>
            </a:r>
          </a:p>
          <a:p>
            <a:pPr marL="715963" lvl="3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715963" algn="l"/>
              </a:tabLst>
            </a:pPr>
            <a:r>
              <a:rPr lang="da-DK" dirty="0"/>
              <a:t>Fjerde niveau</a:t>
            </a:r>
          </a:p>
          <a:p>
            <a:pPr marL="895350" lvl="4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715963" algn="l"/>
              </a:tabLst>
            </a:pPr>
            <a:r>
              <a:rPr lang="da-DK" dirty="0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CA459342-8C5D-4A36-8C43-25689AE7DF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0302" y="2359025"/>
            <a:ext cx="4926011" cy="348297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65137" indent="-285750">
              <a:defRPr lang="da-DK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525" indent="-285750">
              <a:defRPr lang="da-DK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2325" indent="-285750">
              <a:defRPr lang="da-DK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1712" indent="-285750">
              <a:defRPr lang="da-DK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marL="358775" lvl="1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358775" algn="l"/>
              </a:tabLst>
            </a:pPr>
            <a:r>
              <a:rPr lang="da-DK" dirty="0"/>
              <a:t>Andet niveau</a:t>
            </a:r>
          </a:p>
          <a:p>
            <a:pPr marL="536575" lvl="2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536575" algn="l"/>
              </a:tabLst>
            </a:pPr>
            <a:r>
              <a:rPr lang="da-DK" dirty="0"/>
              <a:t>Tredje niveau</a:t>
            </a:r>
          </a:p>
          <a:p>
            <a:pPr marL="715963" lvl="3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715963" algn="l"/>
              </a:tabLst>
            </a:pPr>
            <a:r>
              <a:rPr lang="da-DK" dirty="0"/>
              <a:t>Fjerde niveau</a:t>
            </a:r>
          </a:p>
          <a:p>
            <a:pPr marL="895350" lvl="4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715963" algn="l"/>
              </a:tabLst>
            </a:pPr>
            <a:r>
              <a:rPr lang="da-DK" dirty="0"/>
              <a:t>Femte niveau</a:t>
            </a:r>
          </a:p>
        </p:txBody>
      </p:sp>
      <p:sp>
        <p:nvSpPr>
          <p:cNvPr id="12" name="Pladsholder til slidenummer 5">
            <a:extLst>
              <a:ext uri="{FF2B5EF4-FFF2-40B4-BE49-F238E27FC236}">
                <a16:creationId xmlns:a16="http://schemas.microsoft.com/office/drawing/2014/main" id="{B66AA129-CAE5-EDB2-D424-DF878CDBB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4902" y="6212264"/>
            <a:ext cx="872615" cy="452487"/>
          </a:xfrm>
          <a:prstGeom prst="rect">
            <a:avLst/>
          </a:prstGeom>
        </p:spPr>
        <p:txBody>
          <a:bodyPr/>
          <a:lstStyle>
            <a:lvl1pPr algn="r">
              <a:defRPr lang="da-DK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9EA97DE2-D7C2-7012-442D-BBE1B2BCCD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4137" y="5975970"/>
            <a:ext cx="682607" cy="68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897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ks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A7B093-298C-321C-536F-BCB3736023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750" y="1439864"/>
            <a:ext cx="3511550" cy="22968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a-DK" noProof="0" dirty="0"/>
              <a:t>Klik for at tilføje tekst                                 Klik ENTER og derefter TAB for at se næste tekstformat                 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39750" y="4021137"/>
            <a:ext cx="3511550" cy="22968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a-DK" noProof="0" dirty="0"/>
              <a:t>Klik for at tilføje tekst                                     Klik ENTER og derefter TAB for at se næste tekstformat                 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173555-621B-4368-85A5-D9E165C7634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41775" y="1439864"/>
            <a:ext cx="3510000" cy="22968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a-DK" noProof="0" dirty="0"/>
              <a:t>Klik for at tilføje tekst                                 Klik ENTER og derefter TAB for at se næste tekstformat                   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F68EC61-8561-4994-8A68-09675655FE3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341775" y="4021137"/>
            <a:ext cx="3510000" cy="22968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a-DK" noProof="0" dirty="0"/>
              <a:t>Klik for at tilføje tekst                                   Klik ENTER og derefter TAB for at se næste tekstformat                 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180BF4E0-B153-411A-B8D8-A592C7C565F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42250" y="1439864"/>
            <a:ext cx="3510000" cy="22968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a-DK" noProof="0" dirty="0"/>
              <a:t>Klik for at tilføje tekst                                 Klik ENTER og derefter TAB for at se næste tekstformat                 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42111F8-D026-4080-A7D1-2BD64D26F37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142250" y="4021137"/>
            <a:ext cx="3510000" cy="22968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a-DK" noProof="0" dirty="0"/>
              <a:t>Klik for at tilføje tekst                                       Klik ENTER og derefter TAB for at se næste tekstformat                                                Klik SHIFT+TAB for at se foregående tekstformat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 Niveau</a:t>
            </a:r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126AFB35-8BDE-4A84-AF50-DBB2AE0C3286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209691B-A85E-43F4-A089-617EF5E9613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55765530-C7D5-44C8-88E6-72060B7FA66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35794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A4A3A4"/>
          </p15:clr>
        </p15:guide>
        <p15:guide id="4" orient="horz" pos="2351">
          <p15:clr>
            <a:srgbClr val="A4A3A4"/>
          </p15:clr>
        </p15:guide>
        <p15:guide id="5" orient="horz" pos="2533">
          <p15:clr>
            <a:srgbClr val="A4A3A4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lside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solidFill>
            <a:schemeClr val="bg1">
              <a:lumMod val="65000"/>
            </a:schemeClr>
          </a:solidFill>
        </p:spPr>
        <p:txBody>
          <a:bodyPr tIns="648000" anchor="ctr" anchorCtr="0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Klik på ikonet for at tilføje et billede fra din pc</a:t>
            </a:r>
          </a:p>
        </p:txBody>
      </p:sp>
      <p:sp>
        <p:nvSpPr>
          <p:cNvPr id="6" name="Pladsholder til dato 5" hidden="1">
            <a:extLst>
              <a:ext uri="{FF2B5EF4-FFF2-40B4-BE49-F238E27FC236}">
                <a16:creationId xmlns:a16="http://schemas.microsoft.com/office/drawing/2014/main" id="{CC8EE48B-7BC0-4048-1C16-1A39A4F25B0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D233CA18-F1C4-F13B-1A2E-4A39715453F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10" name="Pladsholder til slidenummer 9">
            <a:extLst>
              <a:ext uri="{FF2B5EF4-FFF2-40B4-BE49-F238E27FC236}">
                <a16:creationId xmlns:a16="http://schemas.microsoft.com/office/drawing/2014/main" id="{5D3D4B3A-E35F-6BD0-60D0-5335A3624BA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558480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bille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61600"/>
          </a:xfrm>
          <a:solidFill>
            <a:schemeClr val="bg1">
              <a:lumMod val="65000"/>
            </a:schemeClr>
          </a:solidFill>
        </p:spPr>
        <p:txBody>
          <a:bodyPr tIns="648000" anchor="ctr" anchorCtr="0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Klik på ikonet for at tilføje et billede fra din pc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4984EF13-C2F6-E459-B099-4C8A53E0E4B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096000" y="0"/>
            <a:ext cx="6097200" cy="6861600"/>
          </a:xfrm>
          <a:solidFill>
            <a:schemeClr val="bg1">
              <a:lumMod val="65000"/>
            </a:schemeClr>
          </a:solidFill>
        </p:spPr>
        <p:txBody>
          <a:bodyPr tIns="648000" anchor="ctr" anchorCtr="0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da-DK" noProof="0" dirty="0"/>
              <a:t>Klik på ikonet for at tilføje et billede fra din pc</a:t>
            </a:r>
          </a:p>
        </p:txBody>
      </p:sp>
      <p:sp>
        <p:nvSpPr>
          <p:cNvPr id="6" name="Pladsholder til dato 5" hidden="1">
            <a:extLst>
              <a:ext uri="{FF2B5EF4-FFF2-40B4-BE49-F238E27FC236}">
                <a16:creationId xmlns:a16="http://schemas.microsoft.com/office/drawing/2014/main" id="{1F024899-7C03-3B85-EFFC-0EC55F0B4E86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A603B3AC-AC75-9599-971B-3228F33720D2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5A9C9E90-26ED-7D42-09AC-BF5D356991D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503350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40169EEB-5B02-4B75-ABB0-8FF564EA8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9BD92-B04F-449B-9B60-A6209A4F9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D7F971-40C1-4E91-93E4-6F358578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269833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">
            <a:extLst>
              <a:ext uri="{FF2B5EF4-FFF2-40B4-BE49-F238E27FC236}">
                <a16:creationId xmlns:a16="http://schemas.microsoft.com/office/drawing/2014/main" id="{799B9AC7-92C4-66C7-D4CF-B49F719787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40169EEB-5B02-4B75-ABB0-8FF564EA8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9BD92-B04F-449B-9B60-A6209A4F9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D7F971-40C1-4E91-93E4-6F358578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7226508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 og baggrund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">
            <a:extLst>
              <a:ext uri="{FF2B5EF4-FFF2-40B4-BE49-F238E27FC236}">
                <a16:creationId xmlns:a16="http://schemas.microsoft.com/office/drawing/2014/main" id="{799B9AC7-92C4-66C7-D4CF-B49F719787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28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40169EEB-5B02-4B75-ABB0-8FF564EA8B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9BD92-B04F-449B-9B60-A6209A4F9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D7F971-40C1-4E91-93E4-6F358578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36285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 og baggrund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">
            <a:extLst>
              <a:ext uri="{FF2B5EF4-FFF2-40B4-BE49-F238E27FC236}">
                <a16:creationId xmlns:a16="http://schemas.microsoft.com/office/drawing/2014/main" id="{799B9AC7-92C4-66C7-D4CF-B49F719787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4D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40169EEB-5B02-4B75-ABB0-8FF564EA8B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9BD92-B04F-449B-9B60-A6209A4F9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D7F971-40C1-4E91-93E4-6F358578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87808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 og baggrund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">
            <a:extLst>
              <a:ext uri="{FF2B5EF4-FFF2-40B4-BE49-F238E27FC236}">
                <a16:creationId xmlns:a16="http://schemas.microsoft.com/office/drawing/2014/main" id="{799B9AC7-92C4-66C7-D4CF-B49F719787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1A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40169EEB-5B02-4B75-ABB0-8FF564EA8B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9BD92-B04F-449B-9B60-A6209A4F9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D7F971-40C1-4E91-93E4-6F358578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959933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 og baggrund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">
            <a:extLst>
              <a:ext uri="{FF2B5EF4-FFF2-40B4-BE49-F238E27FC236}">
                <a16:creationId xmlns:a16="http://schemas.microsoft.com/office/drawing/2014/main" id="{799B9AC7-92C4-66C7-D4CF-B49F719787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46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40169EEB-5B02-4B75-ABB0-8FF564EA8B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9BD92-B04F-449B-9B60-A6209A4F9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D7F971-40C1-4E91-93E4-6F358578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09762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 og baggrund 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">
            <a:extLst>
              <a:ext uri="{FF2B5EF4-FFF2-40B4-BE49-F238E27FC236}">
                <a16:creationId xmlns:a16="http://schemas.microsoft.com/office/drawing/2014/main" id="{799B9AC7-92C4-66C7-D4CF-B49F719787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40169EEB-5B02-4B75-ABB0-8FF564EA8B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9BD92-B04F-449B-9B60-A6209A4F9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D7F971-40C1-4E91-93E4-6F358578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57251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04C504-55A8-436D-981D-70B161D06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887148"/>
            <a:ext cx="10501313" cy="955464"/>
          </a:xfrm>
        </p:spPr>
        <p:txBody>
          <a:bodyPr lIns="0" tIns="0"/>
          <a:lstStyle>
            <a:lvl1pPr>
              <a:defRPr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D5565DD-540E-4DC7-AF44-D530A5DC7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000" y="2168524"/>
            <a:ext cx="5341692" cy="703263"/>
          </a:xfrm>
        </p:spPr>
        <p:txBody>
          <a:bodyPr lIns="0" tIns="0" rIns="0" anchor="t" anchorCtr="0">
            <a:normAutofit/>
          </a:bodyPr>
          <a:lstStyle>
            <a:lvl1pPr marL="0" indent="0">
              <a:buNone/>
              <a:defRPr sz="20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3B3D880-DF31-4D28-86E4-0460CD5F6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476" y="2871788"/>
            <a:ext cx="5341692" cy="2970212"/>
          </a:xfrm>
        </p:spPr>
        <p:txBody>
          <a:bodyPr lIns="0" tIns="0">
            <a:normAutofit/>
          </a:bodyPr>
          <a:lstStyle>
            <a:lvl1pPr marL="179388" indent="-179388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358775" algn="l"/>
              </a:tabLst>
              <a:defRPr sz="1600">
                <a:latin typeface="+mn-lt"/>
              </a:defRPr>
            </a:lvl1pPr>
            <a:lvl2pPr marL="358775" indent="-179388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358775" algn="l"/>
              </a:tabLst>
              <a:defRPr sz="1600">
                <a:latin typeface="+mn-lt"/>
              </a:defRPr>
            </a:lvl2pPr>
            <a:lvl3pPr marL="536575" indent="-177800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536575" algn="l"/>
              </a:tabLst>
              <a:defRPr sz="1600">
                <a:latin typeface="+mn-lt"/>
              </a:defRPr>
            </a:lvl3pPr>
            <a:lvl4pPr marL="715963" indent="-179388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715963" algn="l"/>
              </a:tabLst>
              <a:defRPr sz="1600">
                <a:latin typeface="+mn-lt"/>
              </a:defRPr>
            </a:lvl4pPr>
            <a:lvl5pPr marL="895350" indent="-179388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715963" algn="l"/>
              </a:tabLst>
              <a:defRPr sz="1600">
                <a:latin typeface="+mn-lt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6087E155-6234-4712-B32E-29D92DEE94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835" y="2168524"/>
            <a:ext cx="4911478" cy="703264"/>
          </a:xfrm>
        </p:spPr>
        <p:txBody>
          <a:bodyPr lIns="0" tIns="0" anchor="t" anchorCtr="0">
            <a:normAutofit/>
          </a:bodyPr>
          <a:lstStyle>
            <a:lvl1pPr marL="0" indent="0">
              <a:buNone/>
              <a:defRPr sz="20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EC08392B-B2A9-41F8-A540-80CF1360F5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834" y="2871787"/>
            <a:ext cx="4911479" cy="2970213"/>
          </a:xfrm>
        </p:spPr>
        <p:txBody>
          <a:bodyPr lIns="0" tIns="0">
            <a:normAutofit/>
          </a:bodyPr>
          <a:lstStyle>
            <a:lvl1pPr marL="179388" indent="-179388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179388" algn="l"/>
              </a:tabLst>
              <a:defRPr sz="1600">
                <a:latin typeface="+mn-lt"/>
              </a:defRPr>
            </a:lvl1pPr>
            <a:lvl2pPr marL="179388" indent="0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358775" algn="l"/>
                <a:tab pos="536575" algn="l"/>
              </a:tabLst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5137" indent="-285750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358775" algn="l"/>
                <a:tab pos="715963" algn="l"/>
              </a:tabLst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2325" indent="-285750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179388" algn="l"/>
              </a:tabLst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1712" indent="-285750"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179388" algn="l"/>
              </a:tabLst>
              <a:defRPr lang="da-DK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marL="358775" lvl="1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358775" algn="l"/>
              </a:tabLst>
            </a:pPr>
            <a:r>
              <a:rPr lang="da-DK" dirty="0"/>
              <a:t>Andet niveau</a:t>
            </a:r>
          </a:p>
          <a:p>
            <a:pPr marL="536575" lvl="2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536575" algn="l"/>
              </a:tabLst>
            </a:pPr>
            <a:r>
              <a:rPr lang="da-DK" dirty="0"/>
              <a:t>Tredje niveau</a:t>
            </a:r>
          </a:p>
          <a:p>
            <a:pPr marL="715963" lvl="3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715963" algn="l"/>
              </a:tabLst>
            </a:pPr>
            <a:r>
              <a:rPr lang="da-DK" dirty="0"/>
              <a:t>Fjerde niveau</a:t>
            </a:r>
          </a:p>
          <a:p>
            <a:pPr marL="895350" lvl="4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27789"/>
              </a:buClr>
              <a:buFont typeface="Arial" panose="020B0604020202020204" pitchFamily="34" charset="0"/>
              <a:buChar char="•"/>
              <a:tabLst>
                <a:tab pos="715963" algn="l"/>
              </a:tabLst>
            </a:pPr>
            <a:r>
              <a:rPr lang="da-DK" dirty="0"/>
              <a:t>Femte niveau</a:t>
            </a:r>
          </a:p>
        </p:txBody>
      </p:sp>
      <p:sp>
        <p:nvSpPr>
          <p:cNvPr id="15" name="Pladsholder til slidenummer 5">
            <a:extLst>
              <a:ext uri="{FF2B5EF4-FFF2-40B4-BE49-F238E27FC236}">
                <a16:creationId xmlns:a16="http://schemas.microsoft.com/office/drawing/2014/main" id="{B9D33C3C-DAA3-B05F-7A89-FF54773EF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1648" y="6202837"/>
            <a:ext cx="872615" cy="461914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+mn-lt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6" name="Billede 15">
            <a:extLst>
              <a:ext uri="{FF2B5EF4-FFF2-40B4-BE49-F238E27FC236}">
                <a16:creationId xmlns:a16="http://schemas.microsoft.com/office/drawing/2014/main" id="{9262C9F7-004C-F6BA-D1DE-9F6013A2EB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4137" y="5975970"/>
            <a:ext cx="682607" cy="68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1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 og baggrund F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">
            <a:extLst>
              <a:ext uri="{FF2B5EF4-FFF2-40B4-BE49-F238E27FC236}">
                <a16:creationId xmlns:a16="http://schemas.microsoft.com/office/drawing/2014/main" id="{799B9AC7-92C4-66C7-D4CF-B49F719787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837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40169EEB-5B02-4B75-ABB0-8FF564EA8B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9BD92-B04F-449B-9B60-A6209A4F9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D7F971-40C1-4E91-93E4-6F358578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64028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 og baggrund 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">
            <a:extLst>
              <a:ext uri="{FF2B5EF4-FFF2-40B4-BE49-F238E27FC236}">
                <a16:creationId xmlns:a16="http://schemas.microsoft.com/office/drawing/2014/main" id="{799B9AC7-92C4-66C7-D4CF-B49F719787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40169EEB-5B02-4B75-ABB0-8FF564EA8B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9BD92-B04F-449B-9B60-A6209A4F9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D7F971-40C1-4E91-93E4-6F358578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92978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rmation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2" hidden="1">
            <a:extLst>
              <a:ext uri="{FF2B5EF4-FFF2-40B4-BE49-F238E27FC236}">
                <a16:creationId xmlns:a16="http://schemas.microsoft.com/office/drawing/2014/main" id="{AA5E3F20-2854-4F1B-DEAB-D5871A50056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9" name="Footer Placeholder 3" hidden="1">
            <a:extLst>
              <a:ext uri="{FF2B5EF4-FFF2-40B4-BE49-F238E27FC236}">
                <a16:creationId xmlns:a16="http://schemas.microsoft.com/office/drawing/2014/main" id="{4CBA5546-321E-2AD0-232F-C6257BDFB22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10" name="Slide Number Placeholder 4" hidden="1">
            <a:extLst>
              <a:ext uri="{FF2B5EF4-FFF2-40B4-BE49-F238E27FC236}">
                <a16:creationId xmlns:a16="http://schemas.microsoft.com/office/drawing/2014/main" id="{A77381B1-BD72-B7ED-95FF-75375F2760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Baggrund">
            <a:extLst>
              <a:ext uri="{FF2B5EF4-FFF2-40B4-BE49-F238E27FC236}">
                <a16:creationId xmlns:a16="http://schemas.microsoft.com/office/drawing/2014/main" id="{0F641C90-3A7D-DF0C-3B32-B32B72A136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7E8161-1F56-A7A6-1701-20576FD4DE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540000" y="1439863"/>
            <a:ext cx="5556000" cy="2173669"/>
          </a:xfrm>
          <a:ln w="6350">
            <a:noFill/>
          </a:ln>
        </p:spPr>
        <p:txBody>
          <a:bodyPr anchor="b" anchorCtr="0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pic>
        <p:nvPicPr>
          <p:cNvPr id="7" name="logo_dk_hvid">
            <a:extLst>
              <a:ext uri="{FF2B5EF4-FFF2-40B4-BE49-F238E27FC236}">
                <a16:creationId xmlns:a16="http://schemas.microsoft.com/office/drawing/2014/main" id="{37871AEB-FC2B-67AC-B9D0-2A5855EA6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03767" y="6498077"/>
            <a:ext cx="1249434" cy="359923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6E13B4DF-4EE3-A384-254A-6B6C8CC1E8E1}"/>
              </a:ext>
            </a:extLst>
          </p:cNvPr>
          <p:cNvSpPr txBox="1"/>
          <p:nvPr/>
        </p:nvSpPr>
        <p:spPr bwMode="white">
          <a:xfrm>
            <a:off x="557101" y="4869121"/>
            <a:ext cx="4881674" cy="1447542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marR="0" lvl="0" indent="0" algn="l" defTabSz="387472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i="0" noProof="1">
                <a:solidFill>
                  <a:schemeClr val="tx1"/>
                </a:solidFill>
                <a:latin typeface="+mn-lt"/>
              </a:rPr>
              <a:t>Operate A/S</a:t>
            </a:r>
            <a:br>
              <a:rPr lang="en-US" sz="1200" b="1" i="0" noProof="1">
                <a:solidFill>
                  <a:schemeClr val="tx1"/>
                </a:solidFill>
                <a:latin typeface="+mn-lt"/>
              </a:rPr>
            </a:br>
            <a:r>
              <a:rPr lang="en-US" sz="1200" b="1" i="0" noProof="1">
                <a:solidFill>
                  <a:schemeClr val="tx1"/>
                </a:solidFill>
                <a:latin typeface="+mn-lt"/>
              </a:rPr>
              <a:t>Operate Technology A/S</a:t>
            </a:r>
            <a:br>
              <a:rPr lang="en-US" sz="1200" b="1" i="0" noProof="1">
                <a:solidFill>
                  <a:schemeClr val="tx1"/>
                </a:solidFill>
                <a:latin typeface="+mn-lt"/>
              </a:rPr>
            </a:br>
            <a:r>
              <a:rPr lang="en-US" sz="1200" b="1" i="0" noProof="1">
                <a:solidFill>
                  <a:schemeClr val="tx1"/>
                </a:solidFill>
                <a:latin typeface="+mn-lt"/>
              </a:rPr>
              <a:t>Operate Experience ApS</a:t>
            </a:r>
          </a:p>
          <a:p>
            <a:pPr marL="0" marR="0" lvl="0" indent="0" algn="l" defTabSz="387472" rtl="0" eaLnBrk="1" fontAlgn="auto" latinLnBrk="0" hangingPunct="1">
              <a:lnSpc>
                <a:spcPts val="134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sz="1200" b="0" i="0" noProof="1">
                <a:solidFill>
                  <a:schemeClr val="tx1"/>
                </a:solidFill>
                <a:latin typeface="+mn-lt"/>
              </a:rPr>
            </a:br>
            <a:r>
              <a:rPr lang="en-US" sz="1200" noProof="1">
                <a:solidFill>
                  <a:schemeClr val="tx1"/>
                </a:solidFill>
                <a:latin typeface="+mn-lt"/>
              </a:rPr>
              <a:t>Jesper Brochmands Gade 10</a:t>
            </a:r>
            <a:br>
              <a:rPr lang="en-US" sz="1200" noProof="1">
                <a:solidFill>
                  <a:schemeClr val="tx1"/>
                </a:solidFill>
                <a:latin typeface="+mn-lt"/>
              </a:rPr>
            </a:br>
            <a:r>
              <a:rPr lang="en-US" sz="1200" noProof="1">
                <a:solidFill>
                  <a:schemeClr val="tx1"/>
                </a:solidFill>
                <a:latin typeface="+mn-lt"/>
              </a:rPr>
              <a:t>2200 København N</a:t>
            </a:r>
            <a:br>
              <a:rPr lang="en-US" sz="1200" noProof="1">
                <a:solidFill>
                  <a:schemeClr val="tx1"/>
                </a:solidFill>
                <a:latin typeface="+mn-lt"/>
              </a:rPr>
            </a:br>
            <a:br>
              <a:rPr lang="en-US" sz="1200" noProof="1">
                <a:solidFill>
                  <a:schemeClr val="tx1"/>
                </a:solidFill>
                <a:latin typeface="+mn-lt"/>
              </a:rPr>
            </a:br>
            <a:r>
              <a:rPr lang="en-US" sz="1200" noProof="1">
                <a:solidFill>
                  <a:schemeClr val="tx1"/>
                </a:solidFill>
                <a:latin typeface="+mn-lt"/>
              </a:rPr>
              <a:t>www.operate.dk</a:t>
            </a:r>
          </a:p>
        </p:txBody>
      </p:sp>
    </p:spTree>
    <p:extLst>
      <p:ext uri="{BB962C8B-B14F-4D97-AF65-F5344CB8AC3E}">
        <p14:creationId xmlns:p14="http://schemas.microsoft.com/office/powerpoint/2010/main" val="41407052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ckground">
            <a:extLst>
              <a:ext uri="{FF2B5EF4-FFF2-40B4-BE49-F238E27FC236}">
                <a16:creationId xmlns:a16="http://schemas.microsoft.com/office/drawing/2014/main" id="{0457C729-D4BD-DAF3-0D7C-F085194528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D7100CD0-BEE1-9A67-C89E-A64BECEBAE2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9749" y="5956663"/>
            <a:ext cx="5411789" cy="360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539750"/>
            <a:ext cx="11113200" cy="1800000"/>
          </a:xfrm>
        </p:spPr>
        <p:txBody>
          <a:bodyPr anchor="t" anchorCtr="0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40000" y="5599062"/>
            <a:ext cx="5411538" cy="360000"/>
          </a:xfrm>
        </p:spPr>
        <p:txBody>
          <a:bodyPr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2pPr>
            <a:lvl3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3pPr>
            <a:lvl4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4pPr>
            <a:lvl5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5pPr>
            <a:lvl6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6pPr>
            <a:lvl7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7pPr>
            <a:lvl8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8pPr>
            <a:lvl9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9pPr>
          </a:lstStyle>
          <a:p>
            <a:r>
              <a:rPr lang="da-DK" dirty="0"/>
              <a:t>Klik for at tilføje undertitel</a:t>
            </a:r>
          </a:p>
        </p:txBody>
      </p:sp>
      <p:pic>
        <p:nvPicPr>
          <p:cNvPr id="6" name="logo_dk_hvid">
            <a:extLst>
              <a:ext uri="{FF2B5EF4-FFF2-40B4-BE49-F238E27FC236}">
                <a16:creationId xmlns:a16="http://schemas.microsoft.com/office/drawing/2014/main" id="{4049BF8B-52A2-7BB7-B973-9E90F56CB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03767" y="6498077"/>
            <a:ext cx="1249434" cy="35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74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ckground">
            <a:extLst>
              <a:ext uri="{FF2B5EF4-FFF2-40B4-BE49-F238E27FC236}">
                <a16:creationId xmlns:a16="http://schemas.microsoft.com/office/drawing/2014/main" id="{2F80E3A7-6056-8193-E7D5-33FA0DF5EEA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5DBA4BC1-BE18-BCDC-23AB-42CC5E3633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3200" cy="6861600"/>
          </a:xfrm>
          <a:solidFill>
            <a:schemeClr val="tx1">
              <a:lumMod val="65000"/>
            </a:schemeClr>
          </a:solidFill>
        </p:spPr>
        <p:txBody>
          <a:bodyPr lIns="0" tIns="720000" anchor="ctr" anchorCtr="0"/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på ikonet for at tilføje et billede fra din pc</a:t>
            </a:r>
          </a:p>
        </p:txBody>
      </p:sp>
      <p:sp>
        <p:nvSpPr>
          <p:cNvPr id="4" name="Placeholder logo_dk_pos">
            <a:extLst>
              <a:ext uri="{FF2B5EF4-FFF2-40B4-BE49-F238E27FC236}">
                <a16:creationId xmlns:a16="http://schemas.microsoft.com/office/drawing/2014/main" id="{688A0E5C-51AA-908E-F2E4-9E290E3A31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3767" y="6498077"/>
            <a:ext cx="1249434" cy="359923"/>
          </a:xfr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a-DK" noProof="0" dirty="0"/>
              <a:t>.</a:t>
            </a:r>
          </a:p>
        </p:txBody>
      </p:sp>
      <p:sp>
        <p:nvSpPr>
          <p:cNvPr id="6" name="Date Placeholder 6">
            <a:extLst>
              <a:ext uri="{FF2B5EF4-FFF2-40B4-BE49-F238E27FC236}">
                <a16:creationId xmlns:a16="http://schemas.microsoft.com/office/drawing/2014/main" id="{61AE128C-9348-51BE-7F55-4339C1BA173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9749" y="5956663"/>
            <a:ext cx="5411789" cy="360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539750"/>
            <a:ext cx="11113200" cy="1800000"/>
          </a:xfrm>
        </p:spPr>
        <p:txBody>
          <a:bodyPr anchor="t" anchorCtr="0"/>
          <a:lstStyle>
            <a:lvl1pPr algn="l">
              <a:defRPr sz="6000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40000" y="5599062"/>
            <a:ext cx="5411538" cy="360000"/>
          </a:xfrm>
        </p:spPr>
        <p:txBody>
          <a:bodyPr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1pPr>
            <a:lvl2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2pPr>
            <a:lvl3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3pPr>
            <a:lvl4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4pPr>
            <a:lvl5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5pPr>
            <a:lvl6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6pPr>
            <a:lvl7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7pPr>
            <a:lvl8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8pPr>
            <a:lvl9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9pPr>
          </a:lstStyle>
          <a:p>
            <a:r>
              <a:rPr lang="da-DK" dirty="0"/>
              <a:t>Klik for at tilføje undertitel</a:t>
            </a:r>
          </a:p>
        </p:txBody>
      </p:sp>
    </p:spTree>
    <p:extLst>
      <p:ext uri="{BB962C8B-B14F-4D97-AF65-F5344CB8AC3E}">
        <p14:creationId xmlns:p14="http://schemas.microsoft.com/office/powerpoint/2010/main" val="4267357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F">
    <p:bg>
      <p:bgPr>
        <a:solidFill>
          <a:srgbClr val="F028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">
            <a:extLst>
              <a:ext uri="{FF2B5EF4-FFF2-40B4-BE49-F238E27FC236}">
                <a16:creationId xmlns:a16="http://schemas.microsoft.com/office/drawing/2014/main" id="{DE192A30-E5C2-8A1F-FB2D-D218F354610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5DBA4BC1-BE18-BCDC-23AB-42CC5E3633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195762" y="-1"/>
            <a:ext cx="7997437" cy="6861600"/>
          </a:xfrm>
          <a:solidFill>
            <a:schemeClr val="tx1">
              <a:lumMod val="65000"/>
            </a:schemeClr>
          </a:solidFill>
        </p:spPr>
        <p:txBody>
          <a:bodyPr lIns="0" tIns="720000" anchor="ctr" anchorCtr="0"/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på ikonet for at tilføje et billede fra din pc</a:t>
            </a:r>
          </a:p>
        </p:txBody>
      </p:sp>
      <p:sp>
        <p:nvSpPr>
          <p:cNvPr id="4" name="Placeholder logo_dk_pos">
            <a:extLst>
              <a:ext uri="{FF2B5EF4-FFF2-40B4-BE49-F238E27FC236}">
                <a16:creationId xmlns:a16="http://schemas.microsoft.com/office/drawing/2014/main" id="{688A0E5C-51AA-908E-F2E4-9E290E3A31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3767" y="6498077"/>
            <a:ext cx="1249434" cy="359923"/>
          </a:xfr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a-DK" noProof="0" dirty="0"/>
              <a:t>.</a:t>
            </a:r>
          </a:p>
        </p:txBody>
      </p:sp>
      <p:sp>
        <p:nvSpPr>
          <p:cNvPr id="11" name="Date Placeholder 6">
            <a:extLst>
              <a:ext uri="{FF2B5EF4-FFF2-40B4-BE49-F238E27FC236}">
                <a16:creationId xmlns:a16="http://schemas.microsoft.com/office/drawing/2014/main" id="{2000A62F-86A0-0EA4-4C03-8295C571D8A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9750" y="5956663"/>
            <a:ext cx="2849564" cy="360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539750"/>
            <a:ext cx="2849313" cy="1800000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40000" y="5252400"/>
            <a:ext cx="2849313" cy="720000"/>
          </a:xfrm>
        </p:spPr>
        <p:txBody>
          <a:bodyPr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>
                <a:solidFill>
                  <a:schemeClr val="bg1"/>
                </a:solidFill>
              </a:defRPr>
            </a:lvl1pPr>
            <a:lvl2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2pPr>
            <a:lvl3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3pPr>
            <a:lvl4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4pPr>
            <a:lvl5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5pPr>
            <a:lvl6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6pPr>
            <a:lvl7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7pPr>
            <a:lvl8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8pPr>
            <a:lvl9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/>
            </a:lvl9pPr>
          </a:lstStyle>
          <a:p>
            <a:r>
              <a:rPr lang="da-DK" dirty="0"/>
              <a:t>Klik for at tilføje undertitel</a:t>
            </a:r>
          </a:p>
        </p:txBody>
      </p:sp>
    </p:spTree>
    <p:extLst>
      <p:ext uri="{BB962C8B-B14F-4D97-AF65-F5344CB8AC3E}">
        <p14:creationId xmlns:p14="http://schemas.microsoft.com/office/powerpoint/2010/main" val="35488139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er H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ggrund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3797888"/>
            <a:ext cx="10440000" cy="21600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pic>
        <p:nvPicPr>
          <p:cNvPr id="5" name="Logo oet pos">
            <a:extLst>
              <a:ext uri="{FF2B5EF4-FFF2-40B4-BE49-F238E27FC236}">
                <a16:creationId xmlns:a16="http://schemas.microsoft.com/office/drawing/2014/main" id="{BEA216C4-BD37-E806-6265-85E38BDF0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832000" y="5957888"/>
            <a:ext cx="360000" cy="360000"/>
          </a:xfrm>
          <a:prstGeom prst="rect">
            <a:avLst/>
          </a:prstGeom>
        </p:spPr>
      </p:pic>
      <p:sp>
        <p:nvSpPr>
          <p:cNvPr id="10" name="Pladsholder til dato 9" hidden="1">
            <a:extLst>
              <a:ext uri="{FF2B5EF4-FFF2-40B4-BE49-F238E27FC236}">
                <a16:creationId xmlns:a16="http://schemas.microsoft.com/office/drawing/2014/main" id="{32096485-9DF1-EDD0-0CC8-056B63D4BE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11" name="Pladsholder til sidefod 10" hidden="1">
            <a:extLst>
              <a:ext uri="{FF2B5EF4-FFF2-40B4-BE49-F238E27FC236}">
                <a16:creationId xmlns:a16="http://schemas.microsoft.com/office/drawing/2014/main" id="{A91CD728-65B7-5C94-3B72-3DA5E7736F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0" y="6858000"/>
            <a:ext cx="0" cy="126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12" name="Pladsholder til slidenummer 11" hidden="1">
            <a:extLst>
              <a:ext uri="{FF2B5EF4-FFF2-40B4-BE49-F238E27FC236}">
                <a16:creationId xmlns:a16="http://schemas.microsoft.com/office/drawing/2014/main" id="{4F971A86-04DC-0D21-4B29-D5D6FF269A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0" y="6858000"/>
            <a:ext cx="0" cy="126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73340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og fremhævet tekst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BD7478-D3D3-5FC2-E80E-34F7CA3DD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4749550" cy="539500"/>
          </a:xfrm>
        </p:spPr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650341AA-C1E9-7B47-ACCE-19947E629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439863"/>
            <a:ext cx="4749550" cy="48781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                                                           Klik ENTER og derefter TAB for at se næste tekstformat                     Klik SHIFT+TAB for at se foregående tekstformat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00862" y="1439863"/>
            <a:ext cx="4752337" cy="540000"/>
          </a:xfrm>
          <a:ln w="6350">
            <a:noFill/>
          </a:ln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00863" y="1979863"/>
            <a:ext cx="4751136" cy="361164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2400" i="1">
                <a:solidFill>
                  <a:schemeClr val="tx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tx1"/>
                </a:solidFill>
              </a:defRPr>
            </a:lvl2pPr>
            <a:lvl3pPr marL="360000"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  <a:lvl6pPr algn="ctr">
              <a:defRPr>
                <a:solidFill>
                  <a:schemeClr val="tx1"/>
                </a:solidFill>
              </a:defRPr>
            </a:lvl6pPr>
            <a:lvl7pPr algn="ctr">
              <a:defRPr>
                <a:solidFill>
                  <a:schemeClr val="tx1"/>
                </a:solidFill>
              </a:defRPr>
            </a:lvl7pPr>
            <a:lvl8pPr algn="ctr">
              <a:defRPr>
                <a:solidFill>
                  <a:schemeClr val="tx1"/>
                </a:solidFill>
              </a:defRPr>
            </a:lvl8pPr>
            <a:lvl9pPr algn="ctr"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3" name="Pladsholder til dato 2" hidden="1">
            <a:extLst>
              <a:ext uri="{FF2B5EF4-FFF2-40B4-BE49-F238E27FC236}">
                <a16:creationId xmlns:a16="http://schemas.microsoft.com/office/drawing/2014/main" id="{924BF2F6-8C61-C8B4-6A74-8B3DBC1E22D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AB6B9316-F6AE-E7FE-E649-050EA35E16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F402898-A66D-91BC-9B67-F732B71699C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44674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emhævet tekst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ggrund">
            <a:extLst>
              <a:ext uri="{FF2B5EF4-FFF2-40B4-BE49-F238E27FC236}">
                <a16:creationId xmlns:a16="http://schemas.microsoft.com/office/drawing/2014/main" id="{220EA3E0-4B34-2483-C640-EC9AC31B7B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0E848FD-328C-8CAA-8B20-0321F96E8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1738" y="539750"/>
            <a:ext cx="9786937" cy="540000"/>
          </a:xfrm>
          <a:ln w="6350">
            <a:noFill/>
          </a:ln>
        </p:spPr>
        <p:txBody>
          <a:bodyPr anchor="b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2pPr>
            <a:lvl3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3pPr>
            <a:lvl4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4pPr>
            <a:lvl5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5pPr>
            <a:lvl6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6pPr>
            <a:lvl7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7pPr>
            <a:lvl8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8pPr>
            <a:lvl9pPr marL="0" indent="0" algn="ct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1" i="0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da-DK" dirty="0"/>
              <a:t>Klik for at tilføje overskrift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0D04D50-41F6-0A92-2F50-ADD7A82E16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1738" y="1439863"/>
            <a:ext cx="9786937" cy="4876800"/>
          </a:xfrm>
          <a:ln w="6350">
            <a:noFill/>
          </a:ln>
        </p:spPr>
        <p:txBody>
          <a:bodyPr anchor="ctr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Char char="​"/>
              <a:defRPr sz="4800" i="1">
                <a:solidFill>
                  <a:schemeClr val="tx1"/>
                </a:solidFill>
                <a:latin typeface="Zodiak" pitchFamily="50" charset="0"/>
              </a:defRPr>
            </a:lvl1pPr>
            <a:lvl2pPr marL="180000" algn="ctr">
              <a:defRPr>
                <a:solidFill>
                  <a:schemeClr val="tx1"/>
                </a:solidFill>
              </a:defRPr>
            </a:lvl2pPr>
            <a:lvl3pPr marL="360000"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  <a:lvl6pPr algn="ctr">
              <a:defRPr>
                <a:solidFill>
                  <a:schemeClr val="tx1"/>
                </a:solidFill>
              </a:defRPr>
            </a:lvl6pPr>
            <a:lvl7pPr algn="ctr">
              <a:defRPr>
                <a:solidFill>
                  <a:schemeClr val="tx1"/>
                </a:solidFill>
              </a:defRPr>
            </a:lvl7pPr>
            <a:lvl8pPr algn="ctr">
              <a:defRPr>
                <a:solidFill>
                  <a:schemeClr val="tx1"/>
                </a:solidFill>
              </a:defRPr>
            </a:lvl8pPr>
            <a:lvl9pPr algn="ctr"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3" name="Pladsholder til dato 2" hidden="1">
            <a:extLst>
              <a:ext uri="{FF2B5EF4-FFF2-40B4-BE49-F238E27FC236}">
                <a16:creationId xmlns:a16="http://schemas.microsoft.com/office/drawing/2014/main" id="{4AB22C15-9581-62C6-1E13-523976CA26C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C70BDA5-25E8-9058-3E2F-AFFD713B87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AFCFD85-B676-B0EE-601C-4587F8A17C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5367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6">
          <p15:clr>
            <a:srgbClr val="A4A3A4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rma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2" hidden="1">
            <a:extLst>
              <a:ext uri="{FF2B5EF4-FFF2-40B4-BE49-F238E27FC236}">
                <a16:creationId xmlns:a16="http://schemas.microsoft.com/office/drawing/2014/main" id="{AA5E3F20-2854-4F1B-DEAB-D5871A50056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9" name="Footer Placeholder 3" hidden="1">
            <a:extLst>
              <a:ext uri="{FF2B5EF4-FFF2-40B4-BE49-F238E27FC236}">
                <a16:creationId xmlns:a16="http://schemas.microsoft.com/office/drawing/2014/main" id="{4CBA5546-321E-2AD0-232F-C6257BDFB22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10" name="Slide Number Placeholder 4" hidden="1">
            <a:extLst>
              <a:ext uri="{FF2B5EF4-FFF2-40B4-BE49-F238E27FC236}">
                <a16:creationId xmlns:a16="http://schemas.microsoft.com/office/drawing/2014/main" id="{A77381B1-BD72-B7ED-95FF-75375F2760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Baggrund">
            <a:extLst>
              <a:ext uri="{FF2B5EF4-FFF2-40B4-BE49-F238E27FC236}">
                <a16:creationId xmlns:a16="http://schemas.microsoft.com/office/drawing/2014/main" id="{0F641C90-3A7D-DF0C-3B32-B32B72A136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DK" sz="1200" b="1" dirty="0" err="1">
              <a:solidFill>
                <a:schemeClr val="tx2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7E8161-1F56-A7A6-1701-20576FD4DE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439863"/>
            <a:ext cx="5556000" cy="2173669"/>
          </a:xfrm>
          <a:ln w="6350">
            <a:noFill/>
          </a:ln>
        </p:spPr>
        <p:txBody>
          <a:bodyPr anchor="b" anchorCtr="0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pic>
        <p:nvPicPr>
          <p:cNvPr id="7" name="logo_dk_hvid">
            <a:extLst>
              <a:ext uri="{FF2B5EF4-FFF2-40B4-BE49-F238E27FC236}">
                <a16:creationId xmlns:a16="http://schemas.microsoft.com/office/drawing/2014/main" id="{37871AEB-FC2B-67AC-B9D0-2A5855EA6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03767" y="6498077"/>
            <a:ext cx="1249434" cy="359922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6E13B4DF-4EE3-A384-254A-6B6C8CC1E8E1}"/>
              </a:ext>
            </a:extLst>
          </p:cNvPr>
          <p:cNvSpPr txBox="1"/>
          <p:nvPr/>
        </p:nvSpPr>
        <p:spPr>
          <a:xfrm>
            <a:off x="557101" y="4869121"/>
            <a:ext cx="4881674" cy="1447542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marR="0" lvl="0" indent="0" algn="l" defTabSz="387472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i="0" noProof="1">
                <a:solidFill>
                  <a:schemeClr val="tx1"/>
                </a:solidFill>
                <a:latin typeface="+mn-lt"/>
              </a:rPr>
              <a:t>Operate A/S</a:t>
            </a:r>
            <a:br>
              <a:rPr lang="en-US" sz="1200" b="1" i="0" noProof="1">
                <a:solidFill>
                  <a:schemeClr val="tx1"/>
                </a:solidFill>
                <a:latin typeface="+mn-lt"/>
              </a:rPr>
            </a:br>
            <a:r>
              <a:rPr lang="en-US" sz="1200" b="1" i="0" noProof="1">
                <a:solidFill>
                  <a:schemeClr val="tx1"/>
                </a:solidFill>
                <a:latin typeface="+mn-lt"/>
              </a:rPr>
              <a:t>Operate Technology A/S</a:t>
            </a:r>
            <a:br>
              <a:rPr lang="en-US" sz="1200" b="1" i="0" noProof="1">
                <a:solidFill>
                  <a:schemeClr val="tx1"/>
                </a:solidFill>
                <a:latin typeface="+mn-lt"/>
              </a:rPr>
            </a:br>
            <a:r>
              <a:rPr lang="en-US" sz="1200" b="1" i="0" noProof="1">
                <a:solidFill>
                  <a:schemeClr val="tx1"/>
                </a:solidFill>
                <a:latin typeface="+mn-lt"/>
              </a:rPr>
              <a:t>Operate Experience ApS</a:t>
            </a:r>
          </a:p>
          <a:p>
            <a:pPr marL="0" marR="0" lvl="0" indent="0" algn="l" defTabSz="387472" rtl="0" eaLnBrk="1" fontAlgn="auto" latinLnBrk="0" hangingPunct="1">
              <a:lnSpc>
                <a:spcPts val="134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sz="1200" b="0" i="0" noProof="1">
                <a:solidFill>
                  <a:schemeClr val="tx1"/>
                </a:solidFill>
                <a:latin typeface="+mn-lt"/>
              </a:rPr>
            </a:br>
            <a:r>
              <a:rPr lang="en-US" sz="1200" noProof="1">
                <a:solidFill>
                  <a:schemeClr val="tx1"/>
                </a:solidFill>
                <a:latin typeface="+mn-lt"/>
              </a:rPr>
              <a:t>Jesper Brochmanns Gade 10</a:t>
            </a:r>
            <a:br>
              <a:rPr lang="en-US" sz="1200" noProof="1">
                <a:solidFill>
                  <a:schemeClr val="tx1"/>
                </a:solidFill>
                <a:latin typeface="+mn-lt"/>
              </a:rPr>
            </a:br>
            <a:r>
              <a:rPr lang="en-US" sz="1200" noProof="1">
                <a:solidFill>
                  <a:schemeClr val="tx1"/>
                </a:solidFill>
                <a:latin typeface="+mn-lt"/>
              </a:rPr>
              <a:t>2200 København N</a:t>
            </a:r>
            <a:br>
              <a:rPr lang="en-US" sz="1200" noProof="1">
                <a:solidFill>
                  <a:schemeClr val="tx1"/>
                </a:solidFill>
                <a:latin typeface="+mn-lt"/>
              </a:rPr>
            </a:br>
            <a:br>
              <a:rPr lang="en-US" sz="1200" noProof="1">
                <a:solidFill>
                  <a:schemeClr val="tx1"/>
                </a:solidFill>
                <a:latin typeface="+mn-lt"/>
              </a:rPr>
            </a:br>
            <a:r>
              <a:rPr lang="en-US" sz="1200" noProof="1">
                <a:solidFill>
                  <a:schemeClr val="tx1"/>
                </a:solidFill>
                <a:latin typeface="+mn-lt"/>
              </a:rPr>
              <a:t>www.operate.dk</a:t>
            </a:r>
          </a:p>
        </p:txBody>
      </p:sp>
    </p:spTree>
    <p:extLst>
      <p:ext uri="{BB962C8B-B14F-4D97-AF65-F5344CB8AC3E}">
        <p14:creationId xmlns:p14="http://schemas.microsoft.com/office/powerpoint/2010/main" val="542202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27821C-40B7-4E6E-993B-A76D0ACA8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3" y="873125"/>
            <a:ext cx="10548938" cy="1295399"/>
          </a:xfrm>
        </p:spPr>
        <p:txBody>
          <a:bodyPr lIns="0" tIns="0"/>
          <a:lstStyle>
            <a:lvl1pPr>
              <a:defRPr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11" name="Pladsholder til slidenummer 5">
            <a:extLst>
              <a:ext uri="{FF2B5EF4-FFF2-40B4-BE49-F238E27FC236}">
                <a16:creationId xmlns:a16="http://schemas.microsoft.com/office/drawing/2014/main" id="{5918E837-5C9D-4E37-6085-D1B079F34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6106" y="6202837"/>
            <a:ext cx="872615" cy="461914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+mn-lt"/>
              </a:defRPr>
            </a:lvl1pPr>
          </a:lstStyle>
          <a:p>
            <a:fld id="{9BD5CE72-F0C8-41CE-8352-E2D0C5728E1A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EE53F206-D37B-A6F1-62E1-BB6C08FE8E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4137" y="5975970"/>
            <a:ext cx="682607" cy="68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06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86F8E326-C08F-4A91-AC39-AC597CF03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C1E843-D1B7-4A1B-88E0-600F68E23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 err="1"/>
              <a:t>Operate</a:t>
            </a:r>
            <a:endParaRPr lang="da-DK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FD6CF0-63E8-4640-A2FA-617A92A15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4160165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ruger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ast overskrift"/>
          <p:cNvSpPr txBox="1"/>
          <p:nvPr/>
        </p:nvSpPr>
        <p:spPr>
          <a:xfrm>
            <a:off x="539752" y="448713"/>
            <a:ext cx="11109321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da-DK" sz="32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TIPS &amp; TRICKS - DIN BRUGERGUIDE</a:t>
            </a:r>
          </a:p>
        </p:txBody>
      </p:sp>
      <p:sp>
        <p:nvSpPr>
          <p:cNvPr id="27" name="Text Box 2">
            <a:extLst>
              <a:ext uri="{FF2B5EF4-FFF2-40B4-BE49-F238E27FC236}">
                <a16:creationId xmlns:a16="http://schemas.microsoft.com/office/drawing/2014/main" id="{1E86B7E7-F87D-4375-BAE3-34A81C5D0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2" y="1439863"/>
            <a:ext cx="2448910" cy="404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600" dirty="0">
                <a:latin typeface="+mn-lt"/>
                <a:cs typeface="Arial" panose="020B0604020202020204" pitchFamily="34" charset="0"/>
              </a:rPr>
              <a:t>TYPOGRAFIER</a:t>
            </a:r>
            <a:endParaRPr lang="da-DK" altLang="da-DK" sz="16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Brug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gå frem i tekst-niveauer. Klik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ENTER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derefter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skifte fra et niveau til det næste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gå tilbage i tekst-niveauer,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brug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SHIFT+TAB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Alternativt kan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Forøg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og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Formindsk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listeniveau bruges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sz="900" b="1" noProof="1">
                <a:latin typeface="+mn-lt"/>
                <a:cs typeface="Arial" panose="020B0604020202020204" pitchFamily="34" charset="0"/>
              </a:rPr>
              <a:t>TIP: Brug</a:t>
            </a:r>
            <a:r>
              <a:rPr lang="da-DK" sz="900" b="1" baseline="0" noProof="1">
                <a:latin typeface="+mn-lt"/>
                <a:cs typeface="Arial" panose="020B0604020202020204" pitchFamily="34" charset="0"/>
              </a:rPr>
              <a:t> bullet knappen</a:t>
            </a:r>
            <a:endParaRPr lang="da-DK" sz="900" b="1" noProof="1"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Fjern bullet for almindelig tekst.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bullet knappen for at sætte korrekt bullet igen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16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sz="1600" dirty="0">
                <a:latin typeface="+mn-lt"/>
                <a:cs typeface="Arial" panose="020B0604020202020204" pitchFamily="34" charset="0"/>
              </a:rPr>
              <a:t>SLIDES &amp; LAYOUTS</a:t>
            </a:r>
            <a:br>
              <a:rPr lang="da-DK" altLang="da-DK" sz="16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menupunktet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Nyt Slide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Hjem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fanen for at indsætte nyt slide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Ændre layout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pilen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ved siden af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Layout</a:t>
            </a:r>
            <a:b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få vist en dropdown menu af </a:t>
            </a:r>
            <a:b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mulige slides layout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8" name="Text Box 3">
            <a:extLst>
              <a:ext uri="{FF2B5EF4-FFF2-40B4-BE49-F238E27FC236}">
                <a16:creationId xmlns:a16="http://schemas.microsoft.com/office/drawing/2014/main" id="{F5D76AC5-956B-497C-88E2-05290D3AA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2760" y="1439863"/>
            <a:ext cx="2448911" cy="435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Nulstil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Hjem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knappen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Nulstil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nulstille placering, størrelse og formatering af pladsholdere til layoutets oprindelige design i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Hjem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fanen</a:t>
            </a:r>
            <a:endParaRPr 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endParaRPr 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600" dirty="0">
                <a:latin typeface="+mn-lt"/>
                <a:cs typeface="Arial" panose="020B0604020202020204" pitchFamily="34" charset="0"/>
              </a:rPr>
              <a:t>BILLEDER</a:t>
            </a:r>
            <a:endParaRPr lang="da-DK" sz="16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På slides med billedpladsholder,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ikonet og 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søge efter billede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Beskær billede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Beskær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ændre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billedets fokus/størrelse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Ønsker du at skalere billedet, så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hold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-knappen nede, mens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du trækker i billedets hjørner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TIP: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Hvis du sletter billedet og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indsætter et nyt, kan billedet lægge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sig foran tekst og grafik. Hvis dette sker, højreklik på billedet og 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Placer bagest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0" name="Text Box 4">
            <a:extLst>
              <a:ext uri="{FF2B5EF4-FFF2-40B4-BE49-F238E27FC236}">
                <a16:creationId xmlns:a16="http://schemas.microsoft.com/office/drawing/2014/main" id="{460FBAEE-DC7E-44A6-BEA8-1DCAE4DE7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5769" y="1439863"/>
            <a:ext cx="2700031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0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600" dirty="0">
                <a:latin typeface="+mn-lt"/>
                <a:cs typeface="Arial" panose="020B0604020202020204" pitchFamily="34" charset="0"/>
              </a:rPr>
              <a:t>SIDEFOD &amp; DATO</a:t>
            </a:r>
            <a:endParaRPr lang="da-DK" altLang="da-DK" sz="16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Gør dette som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det sidste i din præsentation, så ændringerne slår igennem på alle slides</a:t>
            </a:r>
            <a:endParaRPr 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Sidehoved og Sidefod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 fanen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tekst i sidefod skal altid være Operate, indsæt Måned og årstal i Fast dato-felt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Anvend på alle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sz="1600" dirty="0">
                <a:latin typeface="+mn-lt"/>
                <a:cs typeface="Arial" panose="020B0604020202020204" pitchFamily="34" charset="0"/>
              </a:rPr>
              <a:t>HJÆLPELINJER</a:t>
            </a:r>
            <a:endParaRPr lang="da-DK" sz="16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fanen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Vis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og sæt hak ved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Hjælpelinjer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TIP: Alt + F9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hurtig visning af hjælpelinjer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Mac: </a:t>
            </a:r>
            <a:r>
              <a:rPr lang="da-DK" sz="900" b="0" i="0" dirty="0">
                <a:solidFill>
                  <a:srgbClr val="333333"/>
                </a:solidFill>
                <a:effectLst/>
                <a:latin typeface="Arial"/>
              </a:rPr>
              <a:t>⌘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+ option + ctrl + G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16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COPY/PASTE INDHOLD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Du har 2 muligheder, når du kopierer gammelt indhold over i din nye præsentation: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Best practice: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Opret et slide i din nye præsentation og kopier ét indholdselement ad gangen (fx kopier al tekst fra én tekstboks)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Eller kopier et helt slide over i din nye præsentation og vælg derefter et passende layout. </a:t>
            </a:r>
            <a:r>
              <a:rPr lang="da-DK" altLang="da-DK" sz="900" b="0" noProof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Når din præsentation er klar, åbner du en tom præsentation (tryk Ctrl+N). Kopier alle dias fra den nye præsentation, indsæt dem i den tomme præsentation. Dette vil sikre, at der ikke er ekstra layouts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7B73ADD-C9A2-4CC9-B9B1-829AB8120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206" y="3331823"/>
            <a:ext cx="257143" cy="28571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4E7EF11-FB06-4FF3-89B6-C9C7B40D4D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1" t="45142" r="62601" b="9046"/>
          <a:stretch/>
        </p:blipFill>
        <p:spPr>
          <a:xfrm>
            <a:off x="6580342" y="2973218"/>
            <a:ext cx="341204" cy="321707"/>
          </a:xfrm>
          <a:prstGeom prst="rect">
            <a:avLst/>
          </a:prstGeom>
        </p:spPr>
      </p:pic>
      <p:pic>
        <p:nvPicPr>
          <p:cNvPr id="33" name="Billede 1">
            <a:extLst>
              <a:ext uri="{FF2B5EF4-FFF2-40B4-BE49-F238E27FC236}">
                <a16:creationId xmlns:a16="http://schemas.microsoft.com/office/drawing/2014/main" id="{58944A03-80A9-4768-89E7-4E910EFFB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3653" y="4350255"/>
            <a:ext cx="308589" cy="528030"/>
          </a:xfrm>
          <a:prstGeom prst="rect">
            <a:avLst/>
          </a:prstGeom>
        </p:spPr>
      </p:pic>
      <p:pic>
        <p:nvPicPr>
          <p:cNvPr id="35" name="Billede 4">
            <a:extLst>
              <a:ext uri="{FF2B5EF4-FFF2-40B4-BE49-F238E27FC236}">
                <a16:creationId xmlns:a16="http://schemas.microsoft.com/office/drawing/2014/main" id="{51BFC2D6-78F9-4DE9-9EA2-2262FCDF4E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31"/>
          <a:stretch/>
        </p:blipFill>
        <p:spPr>
          <a:xfrm>
            <a:off x="6652756" y="2004981"/>
            <a:ext cx="496606" cy="172842"/>
          </a:xfrm>
          <a:prstGeom prst="rect">
            <a:avLst/>
          </a:prstGeom>
        </p:spPr>
      </p:pic>
      <p:pic>
        <p:nvPicPr>
          <p:cNvPr id="36" name="Billede 5">
            <a:extLst>
              <a:ext uri="{FF2B5EF4-FFF2-40B4-BE49-F238E27FC236}">
                <a16:creationId xmlns:a16="http://schemas.microsoft.com/office/drawing/2014/main" id="{EBC4A3E5-1D15-4741-BFC6-17ACF4D5CD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6486" y="3617537"/>
            <a:ext cx="366043" cy="48043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C19287C-813E-4966-89A1-64D6247DEA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88747" y="2573782"/>
            <a:ext cx="457143" cy="25714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07658DD-99CF-4B02-82C0-E6D1C908CA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94627" y="5028023"/>
            <a:ext cx="475428" cy="176762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35803521-009F-447D-8D16-21D9EADF44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49466" y="1969179"/>
            <a:ext cx="440195" cy="543366"/>
          </a:xfrm>
          <a:prstGeom prst="rect">
            <a:avLst/>
          </a:prstGeom>
        </p:spPr>
      </p:pic>
      <p:sp>
        <p:nvSpPr>
          <p:cNvPr id="14" name="Date Placeholder 6" hidden="1">
            <a:extLst>
              <a:ext uri="{FF2B5EF4-FFF2-40B4-BE49-F238E27FC236}">
                <a16:creationId xmlns:a16="http://schemas.microsoft.com/office/drawing/2014/main" id="{E4FD2B6E-39A9-4094-A5FF-CBA180265C0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15" name="Footer Placeholder 8" hidden="1">
            <a:extLst>
              <a:ext uri="{FF2B5EF4-FFF2-40B4-BE49-F238E27FC236}">
                <a16:creationId xmlns:a16="http://schemas.microsoft.com/office/drawing/2014/main" id="{AAFF8183-88DB-4217-8B14-93C3A2F3C63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16" name="Slide Number Placeholder 10" hidden="1">
            <a:extLst>
              <a:ext uri="{FF2B5EF4-FFF2-40B4-BE49-F238E27FC236}">
                <a16:creationId xmlns:a16="http://schemas.microsoft.com/office/drawing/2014/main" id="{2ECA3156-EAFA-499A-BDD3-C3FE309B573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4125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&gt;Brug ikke layouts efter dette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da-DK" sz="1400" dirty="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/>
        </p:nvSpPr>
        <p:spPr>
          <a:xfrm>
            <a:off x="430213" y="656823"/>
            <a:ext cx="11356977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da-DK" sz="4000" b="0" i="0" noProof="1">
                <a:solidFill>
                  <a:schemeClr val="bg1"/>
                </a:solidFill>
              </a:rPr>
              <a:t>Hvis du ser andre layouts efter dette,</a:t>
            </a:r>
            <a:br>
              <a:rPr lang="da-DK" sz="4000" b="0" i="0" noProof="1">
                <a:solidFill>
                  <a:schemeClr val="bg1"/>
                </a:solidFill>
              </a:rPr>
            </a:br>
            <a:r>
              <a:rPr lang="da-DK" sz="4000" b="0" i="0" noProof="1">
                <a:solidFill>
                  <a:schemeClr val="bg1"/>
                </a:solidFill>
              </a:rPr>
              <a:t>brug dem ikke. Disse layouts </a:t>
            </a:r>
            <a:r>
              <a:rPr lang="da-DK" sz="4000" b="0" i="0" u="none" noProof="1">
                <a:solidFill>
                  <a:schemeClr val="bg1"/>
                </a:solidFill>
              </a:rPr>
              <a:t>tilhører ikke vores corporate </a:t>
            </a:r>
            <a:r>
              <a:rPr lang="da-DK" sz="4000" b="0" i="0" noProof="1">
                <a:solidFill>
                  <a:schemeClr val="bg1"/>
                </a:solidFill>
              </a:rPr>
              <a:t>skabelon.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/>
        </p:nvSpPr>
        <p:spPr>
          <a:xfrm>
            <a:off x="539750" y="2986685"/>
            <a:ext cx="11110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10000" b="1" i="0" noProof="1">
                <a:solidFill>
                  <a:schemeClr val="bg1"/>
                </a:solidFill>
              </a:rPr>
              <a:t>Brug dem ikke </a:t>
            </a:r>
            <a:endParaRPr lang="da-DK" sz="10000" b="1" i="0" noProof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/>
        </p:nvSpPr>
        <p:spPr>
          <a:xfrm>
            <a:off x="430214" y="5186455"/>
            <a:ext cx="11356974" cy="12772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da-DK" sz="2000" b="0" noProof="1">
                <a:solidFill>
                  <a:schemeClr val="bg1"/>
                </a:solidFill>
              </a:rPr>
              <a:t>Pga. PowerPoints standard Kopier/Indsæt funktionalitet kan ekstra uønskede layouts forekomme.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da-DK" sz="2000" b="0" noProof="1">
                <a:solidFill>
                  <a:schemeClr val="bg1"/>
                </a:solidFill>
              </a:rPr>
              <a:t>OBS! Layouts efter dette kan indeholde potentiel fortrolig information.</a:t>
            </a:r>
            <a:br>
              <a:rPr lang="da-DK" sz="1800" b="0" noProof="1">
                <a:solidFill>
                  <a:schemeClr val="bg1"/>
                </a:solidFill>
              </a:rPr>
            </a:br>
            <a:endParaRPr lang="da-DK" sz="1800" b="0" noProof="1">
              <a:solidFill>
                <a:schemeClr val="bg1"/>
              </a:solidFill>
            </a:endParaRPr>
          </a:p>
        </p:txBody>
      </p:sp>
      <p:sp>
        <p:nvSpPr>
          <p:cNvPr id="13" name="Date Placeholder 6" hidden="1">
            <a:extLst>
              <a:ext uri="{FF2B5EF4-FFF2-40B4-BE49-F238E27FC236}">
                <a16:creationId xmlns:a16="http://schemas.microsoft.com/office/drawing/2014/main" id="{64CEB7DD-E8FE-47C7-8823-750A10754EB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14" name="Footer Placeholder 8" hidden="1">
            <a:extLst>
              <a:ext uri="{FF2B5EF4-FFF2-40B4-BE49-F238E27FC236}">
                <a16:creationId xmlns:a16="http://schemas.microsoft.com/office/drawing/2014/main" id="{06739825-D1B6-4F3A-8216-BA5B32BD19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/>
              <a:t>Operate</a:t>
            </a:r>
            <a:endParaRPr lang="da-DK" dirty="0"/>
          </a:p>
        </p:txBody>
      </p:sp>
      <p:sp>
        <p:nvSpPr>
          <p:cNvPr id="15" name="Slide Number Placeholder 10" hidden="1">
            <a:extLst>
              <a:ext uri="{FF2B5EF4-FFF2-40B4-BE49-F238E27FC236}">
                <a16:creationId xmlns:a16="http://schemas.microsoft.com/office/drawing/2014/main" id="{A2244AC4-18E1-41D9-B6D4-4D2415BE8C3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55235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26" Type="http://schemas.openxmlformats.org/officeDocument/2006/relationships/slideLayout" Target="../slideLayouts/slideLayout58.xml"/><Relationship Id="rId39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53.xml"/><Relationship Id="rId34" Type="http://schemas.openxmlformats.org/officeDocument/2006/relationships/slideLayout" Target="../slideLayouts/slideLayout66.xml"/><Relationship Id="rId42" Type="http://schemas.openxmlformats.org/officeDocument/2006/relationships/slideLayout" Target="../slideLayouts/slideLayout74.xml"/><Relationship Id="rId47" Type="http://schemas.openxmlformats.org/officeDocument/2006/relationships/slideLayout" Target="../slideLayouts/slideLayout79.xml"/><Relationship Id="rId50" Type="http://schemas.openxmlformats.org/officeDocument/2006/relationships/slideLayout" Target="../slideLayouts/slideLayout82.xml"/><Relationship Id="rId55" Type="http://schemas.openxmlformats.org/officeDocument/2006/relationships/slideLayout" Target="../slideLayouts/slideLayout87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29" Type="http://schemas.openxmlformats.org/officeDocument/2006/relationships/slideLayout" Target="../slideLayouts/slideLayout61.xml"/><Relationship Id="rId41" Type="http://schemas.openxmlformats.org/officeDocument/2006/relationships/slideLayout" Target="../slideLayouts/slideLayout73.xml"/><Relationship Id="rId54" Type="http://schemas.openxmlformats.org/officeDocument/2006/relationships/slideLayout" Target="../slideLayouts/slideLayout86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56.xml"/><Relationship Id="rId32" Type="http://schemas.openxmlformats.org/officeDocument/2006/relationships/slideLayout" Target="../slideLayouts/slideLayout64.xml"/><Relationship Id="rId37" Type="http://schemas.openxmlformats.org/officeDocument/2006/relationships/slideLayout" Target="../slideLayouts/slideLayout69.xml"/><Relationship Id="rId40" Type="http://schemas.openxmlformats.org/officeDocument/2006/relationships/slideLayout" Target="../slideLayouts/slideLayout72.xml"/><Relationship Id="rId45" Type="http://schemas.openxmlformats.org/officeDocument/2006/relationships/slideLayout" Target="../slideLayouts/slideLayout77.xml"/><Relationship Id="rId53" Type="http://schemas.openxmlformats.org/officeDocument/2006/relationships/slideLayout" Target="../slideLayouts/slideLayout85.xml"/><Relationship Id="rId58" Type="http://schemas.openxmlformats.org/officeDocument/2006/relationships/slideLayout" Target="../slideLayouts/slideLayout90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slideLayout" Target="../slideLayouts/slideLayout55.xml"/><Relationship Id="rId28" Type="http://schemas.openxmlformats.org/officeDocument/2006/relationships/slideLayout" Target="../slideLayouts/slideLayout60.xml"/><Relationship Id="rId36" Type="http://schemas.openxmlformats.org/officeDocument/2006/relationships/slideLayout" Target="../slideLayouts/slideLayout68.xml"/><Relationship Id="rId49" Type="http://schemas.openxmlformats.org/officeDocument/2006/relationships/slideLayout" Target="../slideLayouts/slideLayout81.xml"/><Relationship Id="rId57" Type="http://schemas.openxmlformats.org/officeDocument/2006/relationships/slideLayout" Target="../slideLayouts/slideLayout89.xml"/><Relationship Id="rId61" Type="http://schemas.openxmlformats.org/officeDocument/2006/relationships/theme" Target="../theme/theme3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31" Type="http://schemas.openxmlformats.org/officeDocument/2006/relationships/slideLayout" Target="../slideLayouts/slideLayout63.xml"/><Relationship Id="rId44" Type="http://schemas.openxmlformats.org/officeDocument/2006/relationships/slideLayout" Target="../slideLayouts/slideLayout76.xml"/><Relationship Id="rId52" Type="http://schemas.openxmlformats.org/officeDocument/2006/relationships/slideLayout" Target="../slideLayouts/slideLayout84.xml"/><Relationship Id="rId6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Relationship Id="rId27" Type="http://schemas.openxmlformats.org/officeDocument/2006/relationships/slideLayout" Target="../slideLayouts/slideLayout59.xml"/><Relationship Id="rId30" Type="http://schemas.openxmlformats.org/officeDocument/2006/relationships/slideLayout" Target="../slideLayouts/slideLayout62.xml"/><Relationship Id="rId35" Type="http://schemas.openxmlformats.org/officeDocument/2006/relationships/slideLayout" Target="../slideLayouts/slideLayout67.xml"/><Relationship Id="rId43" Type="http://schemas.openxmlformats.org/officeDocument/2006/relationships/slideLayout" Target="../slideLayouts/slideLayout75.xml"/><Relationship Id="rId48" Type="http://schemas.openxmlformats.org/officeDocument/2006/relationships/slideLayout" Target="../slideLayouts/slideLayout80.xml"/><Relationship Id="rId56" Type="http://schemas.openxmlformats.org/officeDocument/2006/relationships/slideLayout" Target="../slideLayouts/slideLayout88.xml"/><Relationship Id="rId8" Type="http://schemas.openxmlformats.org/officeDocument/2006/relationships/slideLayout" Target="../slideLayouts/slideLayout40.xml"/><Relationship Id="rId51" Type="http://schemas.openxmlformats.org/officeDocument/2006/relationships/slideLayout" Target="../slideLayouts/slideLayout83.xml"/><Relationship Id="rId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5" Type="http://schemas.openxmlformats.org/officeDocument/2006/relationships/slideLayout" Target="../slideLayouts/slideLayout57.xml"/><Relationship Id="rId33" Type="http://schemas.openxmlformats.org/officeDocument/2006/relationships/slideLayout" Target="../slideLayouts/slideLayout65.xml"/><Relationship Id="rId38" Type="http://schemas.openxmlformats.org/officeDocument/2006/relationships/slideLayout" Target="../slideLayouts/slideLayout70.xml"/><Relationship Id="rId46" Type="http://schemas.openxmlformats.org/officeDocument/2006/relationships/slideLayout" Target="../slideLayouts/slideLayout78.xml"/><Relationship Id="rId5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623888" y="873125"/>
            <a:ext cx="10653712" cy="127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3887" y="2349500"/>
            <a:ext cx="10636251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8313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0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86" r:id="rId11"/>
    <p:sldLayoutId id="2147483683" r:id="rId12"/>
    <p:sldLayoutId id="2147483685" r:id="rId13"/>
    <p:sldLayoutId id="2147483687" r:id="rId14"/>
    <p:sldLayoutId id="2147483681" r:id="rId15"/>
    <p:sldLayoutId id="2147483682" r:id="rId16"/>
    <p:sldLayoutId id="2147483684" r:id="rId17"/>
    <p:sldLayoutId id="2147483676" r:id="rId18"/>
    <p:sldLayoutId id="2147483677" r:id="rId19"/>
    <p:sldLayoutId id="2147483678" r:id="rId20"/>
    <p:sldLayoutId id="2147483679" r:id="rId21"/>
  </p:sldLayoutIdLst>
  <p:txStyles>
    <p:titleStyle>
      <a:lvl1pPr algn="l" defTabSz="914400" rtl="0" eaLnBrk="1" latinLnBrk="0" hangingPunct="1">
        <a:spcBef>
          <a:spcPct val="0"/>
        </a:spcBef>
        <a:buNone/>
        <a:defRPr sz="2600" b="1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lang="da-DK" sz="1800" i="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550" userDrawn="1">
          <p15:clr>
            <a:srgbClr val="F26B43"/>
          </p15:clr>
        </p15:guide>
        <p15:guide id="4" orient="horz" pos="3680" userDrawn="1">
          <p15:clr>
            <a:srgbClr val="F26B43"/>
          </p15:clr>
        </p15:guide>
        <p15:guide id="5" pos="393" userDrawn="1">
          <p15:clr>
            <a:srgbClr val="F26B43"/>
          </p15:clr>
        </p15:guide>
        <p15:guide id="6" pos="7015" userDrawn="1">
          <p15:clr>
            <a:srgbClr val="F26B43"/>
          </p15:clr>
        </p15:guide>
        <p15:guide id="7" orient="horz" pos="1366" userDrawn="1">
          <p15:clr>
            <a:srgbClr val="F26B43"/>
          </p15:clr>
        </p15:guide>
        <p15:guide id="8" orient="horz" pos="14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804B486-0ED2-DFAF-2F0E-A80D34097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01C7162-2A1B-5AB7-E286-36DED10A8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E9E4B2A-687E-18AB-0506-BE94751EA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40E3F7-F6F3-4B3A-B26F-E61E5528E63A}" type="datetimeFigureOut">
              <a:rPr lang="da-DK" smtClean="0"/>
              <a:t>17-03-2025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B63732F-D88D-5C8D-0A3B-2D66C22B70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34DA509-88E3-C074-5A22-CE24ED16B3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1353D1-07F4-4972-B58B-18635EF5CE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503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13200" cy="5395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440000"/>
            <a:ext cx="11113200" cy="48781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Niveau 1                                                                                                                                                                                                                     Klik ENTER og derefter TAB for at se næste tekstformat                                                                                                                                                Klik SHIFT+TAB for at se foregående tekstformat</a:t>
            </a:r>
          </a:p>
          <a:p>
            <a:pPr lvl="1"/>
            <a:r>
              <a:rPr lang="da-DK" noProof="0" dirty="0"/>
              <a:t>Niveau 2</a:t>
            </a:r>
          </a:p>
          <a:p>
            <a:pPr lvl="2"/>
            <a:r>
              <a:rPr lang="da-DK" noProof="0" dirty="0"/>
              <a:t>Niveau 3</a:t>
            </a:r>
          </a:p>
          <a:p>
            <a:pPr lvl="3"/>
            <a:r>
              <a:rPr lang="da-DK" noProof="0" dirty="0"/>
              <a:t>Niveau 4, Overskrift</a:t>
            </a:r>
          </a:p>
          <a:p>
            <a:pPr lvl="4"/>
            <a:r>
              <a:rPr lang="da-DK" noProof="0" dirty="0"/>
              <a:t>Niveau 5, Brødtekst</a:t>
            </a:r>
          </a:p>
          <a:p>
            <a:pPr lvl="5"/>
            <a:r>
              <a:rPr lang="da-DK" noProof="0" dirty="0"/>
              <a:t>Niveau 6, fremhævet tekst 24 pkt</a:t>
            </a:r>
          </a:p>
          <a:p>
            <a:pPr lvl="6"/>
            <a:r>
              <a:rPr lang="da-DK" noProof="0" dirty="0"/>
              <a:t>Niveau 7, fed fremhævet tekst 24 pkt</a:t>
            </a:r>
          </a:p>
          <a:p>
            <a:pPr lvl="7"/>
            <a:r>
              <a:rPr lang="da-DK" noProof="0" dirty="0"/>
              <a:t>Niveau 8, fremhævet tekst 48 pkt</a:t>
            </a:r>
          </a:p>
          <a:p>
            <a:pPr lvl="8"/>
            <a:r>
              <a:rPr lang="da-DK" noProof="0" dirty="0"/>
              <a:t>Niveau 9, fed fremhævet tekst 48 pkt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58279" y="6480000"/>
            <a:ext cx="394920" cy="12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AF2562-DFA4-49A4-9C2A-FBAD02376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noFill/>
              </a:defRPr>
            </a:lvl1pPr>
          </a:lstStyle>
          <a:p>
            <a:r>
              <a:rPr lang="da-DK"/>
              <a:t>September 2023</a:t>
            </a:r>
            <a:endParaRPr lang="da-DK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397FDF-4480-4092-8EF3-23AF214F48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05154" y="6480000"/>
            <a:ext cx="2178000" cy="12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Operate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8110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  <p:sldLayoutId id="2147483720" r:id="rId20"/>
    <p:sldLayoutId id="2147483721" r:id="rId21"/>
    <p:sldLayoutId id="2147483722" r:id="rId22"/>
    <p:sldLayoutId id="2147483723" r:id="rId23"/>
    <p:sldLayoutId id="2147483724" r:id="rId24"/>
    <p:sldLayoutId id="2147483725" r:id="rId25"/>
    <p:sldLayoutId id="2147483726" r:id="rId26"/>
    <p:sldLayoutId id="2147483727" r:id="rId27"/>
    <p:sldLayoutId id="2147483728" r:id="rId28"/>
    <p:sldLayoutId id="2147483729" r:id="rId29"/>
    <p:sldLayoutId id="2147483730" r:id="rId30"/>
    <p:sldLayoutId id="2147483731" r:id="rId31"/>
    <p:sldLayoutId id="2147483732" r:id="rId32"/>
    <p:sldLayoutId id="2147483733" r:id="rId33"/>
    <p:sldLayoutId id="2147483734" r:id="rId34"/>
    <p:sldLayoutId id="2147483735" r:id="rId35"/>
    <p:sldLayoutId id="2147483736" r:id="rId36"/>
    <p:sldLayoutId id="2147483737" r:id="rId37"/>
    <p:sldLayoutId id="2147483738" r:id="rId38"/>
    <p:sldLayoutId id="2147483739" r:id="rId39"/>
    <p:sldLayoutId id="2147483740" r:id="rId40"/>
    <p:sldLayoutId id="2147483741" r:id="rId41"/>
    <p:sldLayoutId id="2147483742" r:id="rId42"/>
    <p:sldLayoutId id="2147483743" r:id="rId43"/>
    <p:sldLayoutId id="2147483744" r:id="rId44"/>
    <p:sldLayoutId id="2147483745" r:id="rId45"/>
    <p:sldLayoutId id="2147483746" r:id="rId46"/>
    <p:sldLayoutId id="2147483747" r:id="rId47"/>
    <p:sldLayoutId id="2147483748" r:id="rId48"/>
    <p:sldLayoutId id="2147483749" r:id="rId49"/>
    <p:sldLayoutId id="2147483750" r:id="rId50"/>
    <p:sldLayoutId id="2147483751" r:id="rId51"/>
    <p:sldLayoutId id="2147483752" r:id="rId52"/>
    <p:sldLayoutId id="2147483753" r:id="rId53"/>
    <p:sldLayoutId id="2147483754" r:id="rId54"/>
    <p:sldLayoutId id="2147483755" r:id="rId55"/>
    <p:sldLayoutId id="2147483756" r:id="rId56"/>
    <p:sldLayoutId id="2147483757" r:id="rId57"/>
    <p:sldLayoutId id="2147483758" r:id="rId58"/>
    <p:sldLayoutId id="2147483759" r:id="rId59"/>
    <p:sldLayoutId id="2147483760" r:id="rId6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2400" i="1" kern="1200">
          <a:solidFill>
            <a:schemeClr val="tx1"/>
          </a:solidFill>
          <a:latin typeface="Zodiak" pitchFamily="50" charset="0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2400" b="1" i="1" kern="1200" baseline="0">
          <a:solidFill>
            <a:schemeClr val="tx1"/>
          </a:solidFill>
          <a:latin typeface="Zodiak" pitchFamily="50" charset="0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4800" i="1" kern="1200">
          <a:solidFill>
            <a:schemeClr val="tx1"/>
          </a:solidFill>
          <a:latin typeface="Zodiak" pitchFamily="50" charset="0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4800" b="1" i="1" kern="1200" baseline="0">
          <a:solidFill>
            <a:schemeClr val="tx1"/>
          </a:solidFill>
          <a:latin typeface="Zodiak" pitchFamily="50" charset="0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757">
          <p15:clr>
            <a:srgbClr val="A4A4A4"/>
          </p15:clr>
        </p15:guide>
        <p15:guide id="3" orient="horz" pos="340">
          <p15:clr>
            <a:srgbClr val="F26B43"/>
          </p15:clr>
        </p15:guide>
        <p15:guide id="4" orient="horz" pos="3979">
          <p15:clr>
            <a:srgbClr val="F26B43"/>
          </p15:clr>
        </p15:guide>
        <p15:guide id="5" pos="938">
          <p15:clr>
            <a:srgbClr val="A4A4A4"/>
          </p15:clr>
        </p15:guide>
        <p15:guide id="6" pos="1355">
          <p15:clr>
            <a:srgbClr val="A4A4A4"/>
          </p15:clr>
        </p15:guide>
        <p15:guide id="7" pos="1537">
          <p15:clr>
            <a:srgbClr val="A4A4A4"/>
          </p15:clr>
        </p15:guide>
        <p15:guide id="8" pos="1954">
          <p15:clr>
            <a:srgbClr val="A4A4A4"/>
          </p15:clr>
        </p15:guide>
        <p15:guide id="9" pos="2135">
          <p15:clr>
            <a:srgbClr val="A4A4A4"/>
          </p15:clr>
        </p15:guide>
        <p15:guide id="10" pos="2552">
          <p15:clr>
            <a:srgbClr val="A4A4A4"/>
          </p15:clr>
        </p15:guide>
        <p15:guide id="11" pos="2733">
          <p15:clr>
            <a:srgbClr val="A4A4A4"/>
          </p15:clr>
        </p15:guide>
        <p15:guide id="12" pos="3150">
          <p15:clr>
            <a:srgbClr val="A4A4A4"/>
          </p15:clr>
        </p15:guide>
        <p15:guide id="13" pos="3332">
          <p15:clr>
            <a:srgbClr val="A4A4A4"/>
          </p15:clr>
        </p15:guide>
        <p15:guide id="14" pos="3749">
          <p15:clr>
            <a:srgbClr val="A4A4A4"/>
          </p15:clr>
        </p15:guide>
        <p15:guide id="15" pos="3930">
          <p15:clr>
            <a:srgbClr val="A4A4A4"/>
          </p15:clr>
        </p15:guide>
        <p15:guide id="16" pos="4347">
          <p15:clr>
            <a:srgbClr val="A4A4A4"/>
          </p15:clr>
        </p15:guide>
        <p15:guide id="17" pos="4529">
          <p15:clr>
            <a:srgbClr val="A4A4A4"/>
          </p15:clr>
        </p15:guide>
        <p15:guide id="18" pos="4946">
          <p15:clr>
            <a:srgbClr val="A4A4A4"/>
          </p15:clr>
        </p15:guide>
        <p15:guide id="19" pos="5127">
          <p15:clr>
            <a:srgbClr val="A4A4A4"/>
          </p15:clr>
        </p15:guide>
        <p15:guide id="20" pos="5544">
          <p15:clr>
            <a:srgbClr val="A4A4A4"/>
          </p15:clr>
        </p15:guide>
        <p15:guide id="21" pos="5635">
          <p15:clr>
            <a:srgbClr val="A4A4A4"/>
          </p15:clr>
        </p15:guide>
        <p15:guide id="22" pos="5725">
          <p15:clr>
            <a:srgbClr val="A4A4A4"/>
          </p15:clr>
        </p15:guide>
        <p15:guide id="23" pos="6142">
          <p15:clr>
            <a:srgbClr val="A4A4A4"/>
          </p15:clr>
        </p15:guide>
        <p15:guide id="24" pos="6324">
          <p15:clr>
            <a:srgbClr val="A4A4A4"/>
          </p15:clr>
        </p15:guide>
        <p15:guide id="25" pos="6741">
          <p15:clr>
            <a:srgbClr val="A4A4A4"/>
          </p15:clr>
        </p15:guide>
        <p15:guide id="26" pos="6922">
          <p15:clr>
            <a:srgbClr val="A4A4A4"/>
          </p15:clr>
        </p15:guide>
        <p15:guide id="27" pos="7339">
          <p15:clr>
            <a:srgbClr val="F26B43"/>
          </p15:clr>
        </p15:guide>
        <p15:guide id="28" pos="847">
          <p15:clr>
            <a:srgbClr val="A4A4A4"/>
          </p15:clr>
        </p15:guide>
        <p15:guide id="29" pos="1446">
          <p15:clr>
            <a:srgbClr val="A4A4A4"/>
          </p15:clr>
        </p15:guide>
        <p15:guide id="30" pos="2044">
          <p15:clr>
            <a:srgbClr val="A4A4A4"/>
          </p15:clr>
        </p15:guide>
        <p15:guide id="31" pos="2643">
          <p15:clr>
            <a:srgbClr val="A4A4A4"/>
          </p15:clr>
        </p15:guide>
        <p15:guide id="32" pos="3241">
          <p15:clr>
            <a:srgbClr val="A4A4A4"/>
          </p15:clr>
        </p15:guide>
        <p15:guide id="33" pos="3840">
          <p15:clr>
            <a:srgbClr val="A4A4A4"/>
          </p15:clr>
        </p15:guide>
        <p15:guide id="34" pos="4438">
          <p15:clr>
            <a:srgbClr val="A4A4A4"/>
          </p15:clr>
        </p15:guide>
        <p15:guide id="35" pos="5036">
          <p15:clr>
            <a:srgbClr val="A4A4A4"/>
          </p15:clr>
        </p15:guide>
        <p15:guide id="36" pos="6233">
          <p15:clr>
            <a:srgbClr val="A4A4A4"/>
          </p15:clr>
        </p15:guide>
        <p15:guide id="37" pos="6832">
          <p15:clr>
            <a:srgbClr val="A4A4A4"/>
          </p15:clr>
        </p15:guide>
        <p15:guide id="38" orient="horz" pos="680">
          <p15:clr>
            <a:srgbClr val="A4A3A4"/>
          </p15:clr>
        </p15:guide>
        <p15:guide id="39" orient="horz" pos="907">
          <p15:clr>
            <a:srgbClr val="A4A3A4"/>
          </p15:clr>
        </p15:guide>
        <p15:guide id="40" orient="horz" pos="3753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Relationship Id="rId4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felt 10">
            <a:extLst>
              <a:ext uri="{FF2B5EF4-FFF2-40B4-BE49-F238E27FC236}">
                <a16:creationId xmlns:a16="http://schemas.microsoft.com/office/drawing/2014/main" id="{7D371481-CA24-5CB7-5309-ED410EE210EF}"/>
              </a:ext>
            </a:extLst>
          </p:cNvPr>
          <p:cNvSpPr txBox="1"/>
          <p:nvPr/>
        </p:nvSpPr>
        <p:spPr>
          <a:xfrm>
            <a:off x="581889" y="1280124"/>
            <a:ext cx="892496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4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Neue Haas Grotesk Text Pro" panose="020B0504020202020204" pitchFamily="34" charset="0"/>
                <a:ea typeface="Verdana" panose="020B0604030504040204" pitchFamily="34" charset="0"/>
              </a:rPr>
              <a:t>Politisk interessevaretagelse anno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4800" b="1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Neue Haas Grotesk Text Pro" panose="020B050402020202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4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Neue Haas Grotesk Text Pro" panose="020B0504020202020204" pitchFamily="34" charset="0"/>
                <a:ea typeface="Verdana" panose="020B0604030504040204" pitchFamily="34" charset="0"/>
              </a:rPr>
              <a:t>Magt og indflydelse i en ny politisk virkelighed</a:t>
            </a:r>
            <a:endParaRPr kumimoji="0" lang="da-DK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Neue Haas Grotesk Text Pro" panose="020B050402020202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Billede 11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E5F62B95-AD2E-FB2B-4BC1-1EF40F0CE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084" y="403171"/>
            <a:ext cx="3472157" cy="1297290"/>
          </a:xfrm>
          <a:prstGeom prst="rect">
            <a:avLst/>
          </a:prstGeom>
        </p:spPr>
      </p:pic>
      <p:sp>
        <p:nvSpPr>
          <p:cNvPr id="15" name="Undertitel 4">
            <a:extLst>
              <a:ext uri="{FF2B5EF4-FFF2-40B4-BE49-F238E27FC236}">
                <a16:creationId xmlns:a16="http://schemas.microsoft.com/office/drawing/2014/main" id="{F342020F-AB1C-D2BF-5907-CE80A95A4A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889" y="4970936"/>
            <a:ext cx="6594459" cy="606940"/>
          </a:xfrm>
        </p:spPr>
        <p:txBody>
          <a:bodyPr wrap="none" anchor="t" anchorCtr="0">
            <a:noAutofit/>
          </a:bodyPr>
          <a:lstStyle/>
          <a:p>
            <a:pPr algn="l"/>
            <a:endParaRPr lang="da-DK" dirty="0">
              <a:solidFill>
                <a:schemeClr val="bg1">
                  <a:lumMod val="95000"/>
                </a:schemeClr>
              </a:solidFill>
              <a:latin typeface="Neue Haas Grotesk Text Pro" panose="020B0504020202020204" pitchFamily="34" charset="0"/>
              <a:ea typeface="Verdana" panose="020B0604030504040204" pitchFamily="34" charset="0"/>
            </a:endParaRPr>
          </a:p>
          <a:p>
            <a:pPr algn="l"/>
            <a:r>
              <a:rPr lang="da-DK" dirty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v/ Sofie Nilsson, direktør i Akademikerne</a:t>
            </a:r>
          </a:p>
        </p:txBody>
      </p:sp>
    </p:spTree>
    <p:extLst>
      <p:ext uri="{BB962C8B-B14F-4D97-AF65-F5344CB8AC3E}">
        <p14:creationId xmlns:p14="http://schemas.microsoft.com/office/powerpoint/2010/main" val="3260628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B71FEF-7472-BD29-B40E-D3736636B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473FE46B-2DBC-CA6C-A06D-334CA37CF6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655" y="371005"/>
            <a:ext cx="3472157" cy="129729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89082A7D-E9D0-9919-35FE-0D11D62787C5}"/>
              </a:ext>
            </a:extLst>
          </p:cNvPr>
          <p:cNvSpPr txBox="1"/>
          <p:nvPr/>
        </p:nvSpPr>
        <p:spPr>
          <a:xfrm>
            <a:off x="580572" y="1145926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</a:rPr>
              <a:t>Et tykt værdipolitisk bagtæppe</a:t>
            </a:r>
          </a:p>
        </p:txBody>
      </p:sp>
      <p:graphicFrame>
        <p:nvGraphicFramePr>
          <p:cNvPr id="15" name="Undertitel 4">
            <a:extLst>
              <a:ext uri="{FF2B5EF4-FFF2-40B4-BE49-F238E27FC236}">
                <a16:creationId xmlns:a16="http://schemas.microsoft.com/office/drawing/2014/main" id="{B9514C10-3E9A-AE66-053D-56C3154E98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4032917"/>
              </p:ext>
            </p:extLst>
          </p:nvPr>
        </p:nvGraphicFramePr>
        <p:xfrm>
          <a:off x="580572" y="1869743"/>
          <a:ext cx="10986210" cy="415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84248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9784A4-B39C-7A11-F117-7EBEAF75F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5D5C475E-D82F-D122-1F5A-66F4F1706576}"/>
              </a:ext>
            </a:extLst>
          </p:cNvPr>
          <p:cNvSpPr txBox="1"/>
          <p:nvPr/>
        </p:nvSpPr>
        <p:spPr>
          <a:xfrm>
            <a:off x="395751" y="1192730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</a:rPr>
              <a:t>Uddannelseslandskabet under forandring</a:t>
            </a:r>
          </a:p>
        </p:txBody>
      </p:sp>
      <p:sp>
        <p:nvSpPr>
          <p:cNvPr id="5" name="Sky 4">
            <a:extLst>
              <a:ext uri="{FF2B5EF4-FFF2-40B4-BE49-F238E27FC236}">
                <a16:creationId xmlns:a16="http://schemas.microsoft.com/office/drawing/2014/main" id="{0C9CFF15-A5F2-07BC-4946-DC3CED1DCAF8}"/>
              </a:ext>
            </a:extLst>
          </p:cNvPr>
          <p:cNvSpPr>
            <a:spLocks noChangeAspect="1"/>
          </p:cNvSpPr>
          <p:nvPr/>
        </p:nvSpPr>
        <p:spPr>
          <a:xfrm>
            <a:off x="9117530" y="276136"/>
            <a:ext cx="2894974" cy="1942979"/>
          </a:xfrm>
          <a:prstGeom prst="cloud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600">
              <a:latin typeface="Neue Haas Grotesk Text Pro" panose="020B0504020202020204" pitchFamily="34" charset="0"/>
            </a:endParaRPr>
          </a:p>
        </p:txBody>
      </p:sp>
      <p:sp>
        <p:nvSpPr>
          <p:cNvPr id="6" name="Femkant 5">
            <a:extLst>
              <a:ext uri="{FF2B5EF4-FFF2-40B4-BE49-F238E27FC236}">
                <a16:creationId xmlns:a16="http://schemas.microsoft.com/office/drawing/2014/main" id="{81B4EB28-FE31-B595-281C-3E685A665EC5}"/>
              </a:ext>
            </a:extLst>
          </p:cNvPr>
          <p:cNvSpPr>
            <a:spLocks noChangeAspect="1"/>
          </p:cNvSpPr>
          <p:nvPr/>
        </p:nvSpPr>
        <p:spPr>
          <a:xfrm>
            <a:off x="543834" y="2480107"/>
            <a:ext cx="2337830" cy="2226505"/>
          </a:xfrm>
          <a:prstGeom prst="pentagon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600" dirty="0">
              <a:solidFill>
                <a:schemeClr val="accent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7" name="Ligebenet trekant 6">
            <a:extLst>
              <a:ext uri="{FF2B5EF4-FFF2-40B4-BE49-F238E27FC236}">
                <a16:creationId xmlns:a16="http://schemas.microsoft.com/office/drawing/2014/main" id="{59FDE445-8D6B-EA56-9404-7EC5CE3DE2A9}"/>
              </a:ext>
            </a:extLst>
          </p:cNvPr>
          <p:cNvSpPr>
            <a:spLocks noChangeAspect="1"/>
          </p:cNvSpPr>
          <p:nvPr/>
        </p:nvSpPr>
        <p:spPr>
          <a:xfrm>
            <a:off x="6431451" y="2476337"/>
            <a:ext cx="2585513" cy="2228891"/>
          </a:xfrm>
          <a:prstGeom prst="triangle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a-DK" sz="1600" dirty="0">
              <a:solidFill>
                <a:schemeClr val="accent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8" name="Rombe 7">
            <a:extLst>
              <a:ext uri="{FF2B5EF4-FFF2-40B4-BE49-F238E27FC236}">
                <a16:creationId xmlns:a16="http://schemas.microsoft.com/office/drawing/2014/main" id="{769F1788-76C0-0CEC-3896-09C2236CBB90}"/>
              </a:ext>
            </a:extLst>
          </p:cNvPr>
          <p:cNvSpPr>
            <a:spLocks noChangeAspect="1"/>
          </p:cNvSpPr>
          <p:nvPr/>
        </p:nvSpPr>
        <p:spPr>
          <a:xfrm>
            <a:off x="3546305" y="2474953"/>
            <a:ext cx="2230275" cy="2230275"/>
          </a:xfrm>
          <a:prstGeom prst="diamond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600" dirty="0">
              <a:solidFill>
                <a:schemeClr val="accent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C3F6183F-8173-3D18-D852-BD1565062F15}"/>
              </a:ext>
            </a:extLst>
          </p:cNvPr>
          <p:cNvSpPr txBox="1"/>
          <p:nvPr/>
        </p:nvSpPr>
        <p:spPr>
          <a:xfrm>
            <a:off x="6217606" y="5036709"/>
            <a:ext cx="30132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1600" b="1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Reform af </a:t>
            </a:r>
            <a:r>
              <a:rPr lang="da-DK" sz="1600" b="1" dirty="0" err="1">
                <a:solidFill>
                  <a:schemeClr val="accent1"/>
                </a:solidFill>
                <a:latin typeface="Neue Haas Grotesk Text Pro" panose="020B0504020202020204" pitchFamily="34" charset="0"/>
              </a:rPr>
              <a:t>universitetsudd</a:t>
            </a:r>
            <a:r>
              <a:rPr lang="da-DK" sz="1600" b="1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.</a:t>
            </a:r>
          </a:p>
          <a:p>
            <a:pPr algn="ctr"/>
            <a:r>
              <a:rPr lang="da-DK" sz="1600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(</a:t>
            </a:r>
            <a:r>
              <a:rPr lang="da-DK" sz="1600" dirty="0" err="1">
                <a:solidFill>
                  <a:schemeClr val="accent1"/>
                </a:solidFill>
                <a:latin typeface="Neue Haas Grotesk Text Pro" panose="020B0504020202020204" pitchFamily="34" charset="0"/>
              </a:rPr>
              <a:t>sektordim</a:t>
            </a:r>
            <a:r>
              <a:rPr lang="da-DK" sz="1600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., livslang læring, 30 pct. omlæg. til erhvervskandidat og ny 75 ECTS-kandidat m.m.)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ADDBE674-D5D1-06C9-23BB-3E21B97B39E8}"/>
              </a:ext>
            </a:extLst>
          </p:cNvPr>
          <p:cNvSpPr txBox="1"/>
          <p:nvPr/>
        </p:nvSpPr>
        <p:spPr>
          <a:xfrm>
            <a:off x="3235020" y="5036709"/>
            <a:ext cx="28528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1600" b="1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Reform af professions- og erhvervsrettede </a:t>
            </a:r>
            <a:r>
              <a:rPr lang="da-DK" sz="1600" b="1" dirty="0" err="1">
                <a:solidFill>
                  <a:schemeClr val="accent1"/>
                </a:solidFill>
                <a:latin typeface="Neue Haas Grotesk Text Pro" panose="020B0504020202020204" pitchFamily="34" charset="0"/>
              </a:rPr>
              <a:t>vid.udd</a:t>
            </a:r>
            <a:r>
              <a:rPr lang="da-DK" sz="1600" b="1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.</a:t>
            </a:r>
            <a:br>
              <a:rPr lang="da-DK" sz="1600" b="1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</a:br>
            <a:r>
              <a:rPr lang="da-DK" sz="1600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(kvalitetsinvestering, 15 ECTS færre, livslang læring, </a:t>
            </a:r>
            <a:r>
              <a:rPr lang="da-DK" sz="1600" dirty="0" err="1">
                <a:solidFill>
                  <a:schemeClr val="accent1"/>
                </a:solidFill>
                <a:latin typeface="Neue Haas Grotesk Text Pro" panose="020B0504020202020204" pitchFamily="34" charset="0"/>
              </a:rPr>
              <a:t>prof.master</a:t>
            </a:r>
            <a:r>
              <a:rPr lang="da-DK" sz="1600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 m.m.)</a:t>
            </a: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D5B35A1D-05AB-B14B-C2AA-1B87D0E6DE7B}"/>
              </a:ext>
            </a:extLst>
          </p:cNvPr>
          <p:cNvSpPr txBox="1"/>
          <p:nvPr/>
        </p:nvSpPr>
        <p:spPr>
          <a:xfrm>
            <a:off x="286327" y="5036709"/>
            <a:ext cx="28528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1600" b="1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Reform af </a:t>
            </a:r>
            <a:r>
              <a:rPr lang="da-DK" sz="1600" b="1" dirty="0" err="1">
                <a:solidFill>
                  <a:schemeClr val="accent1"/>
                </a:solidFill>
                <a:latin typeface="Neue Haas Grotesk Text Pro" panose="020B0504020202020204" pitchFamily="34" charset="0"/>
              </a:rPr>
              <a:t>ung.udd</a:t>
            </a:r>
            <a:endParaRPr lang="da-DK" sz="1600" b="1" dirty="0">
              <a:solidFill>
                <a:schemeClr val="accent1"/>
              </a:solidFill>
              <a:latin typeface="Neue Haas Grotesk Text Pro" panose="020B0504020202020204" pitchFamily="34" charset="0"/>
            </a:endParaRPr>
          </a:p>
          <a:p>
            <a:pPr algn="ctr"/>
            <a:r>
              <a:rPr lang="da-DK" sz="1600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(ny EPX, differentieret adgang til videregående </a:t>
            </a:r>
            <a:r>
              <a:rPr lang="da-DK" sz="1600" dirty="0" err="1">
                <a:solidFill>
                  <a:schemeClr val="accent1"/>
                </a:solidFill>
                <a:latin typeface="Neue Haas Grotesk Text Pro" panose="020B0504020202020204" pitchFamily="34" charset="0"/>
              </a:rPr>
              <a:t>udd</a:t>
            </a:r>
            <a:r>
              <a:rPr lang="da-DK" sz="1600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., skærpet adgang til STX, afskaf 10. kasse og HF og meget mere)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85CB0316-8CF7-A68D-34D3-FDCEEECBBA8E}"/>
              </a:ext>
            </a:extLst>
          </p:cNvPr>
          <p:cNvSpPr txBox="1"/>
          <p:nvPr/>
        </p:nvSpPr>
        <p:spPr>
          <a:xfrm>
            <a:off x="8938034" y="2232890"/>
            <a:ext cx="325396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1600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En </a:t>
            </a:r>
            <a:r>
              <a:rPr lang="da-DK" sz="1600" b="1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samlet</a:t>
            </a:r>
            <a:r>
              <a:rPr lang="da-DK" sz="1600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 </a:t>
            </a:r>
            <a:r>
              <a:rPr lang="da-DK" sz="1600" b="1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langsigtet</a:t>
            </a:r>
          </a:p>
          <a:p>
            <a:pPr algn="ctr"/>
            <a:r>
              <a:rPr lang="da-DK" sz="1600" b="1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plan</a:t>
            </a:r>
            <a:r>
              <a:rPr lang="da-DK" sz="1600" dirty="0">
                <a:solidFill>
                  <a:schemeClr val="accent1"/>
                </a:solidFill>
                <a:latin typeface="Neue Haas Grotesk Text Pro" panose="020B0504020202020204" pitchFamily="34" charset="0"/>
              </a:rPr>
              <a:t> for det videregående uddannelses- og institutionslandskab</a:t>
            </a:r>
          </a:p>
        </p:txBody>
      </p:sp>
    </p:spTree>
    <p:extLst>
      <p:ext uri="{BB962C8B-B14F-4D97-AF65-F5344CB8AC3E}">
        <p14:creationId xmlns:p14="http://schemas.microsoft.com/office/powerpoint/2010/main" val="1498241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95E77E-284C-8B6C-E705-C24DEF34F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9D190177-700B-0107-7187-314A862F2C88}"/>
              </a:ext>
            </a:extLst>
          </p:cNvPr>
          <p:cNvSpPr txBox="1"/>
          <p:nvPr/>
        </p:nvSpPr>
        <p:spPr>
          <a:xfrm>
            <a:off x="580572" y="1145926"/>
            <a:ext cx="105273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a-DK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eue Haas Grotesk Text Pro" panose="020B0504020202020204" pitchFamily="34" charset="0"/>
                <a:ea typeface="Verdana" panose="020B0604030504040204" pitchFamily="34" charset="0"/>
              </a:rPr>
              <a:t>Hvor står Akademikerne i uddannelsespolitikken?</a:t>
            </a:r>
          </a:p>
        </p:txBody>
      </p:sp>
      <p:sp>
        <p:nvSpPr>
          <p:cNvPr id="4" name="Undertitel 4">
            <a:extLst>
              <a:ext uri="{FF2B5EF4-FFF2-40B4-BE49-F238E27FC236}">
                <a16:creationId xmlns:a16="http://schemas.microsoft.com/office/drawing/2014/main" id="{64A96D63-99AD-B793-5174-AA42D6A0F678}"/>
              </a:ext>
            </a:extLst>
          </p:cNvPr>
          <p:cNvSpPr txBox="1">
            <a:spLocks/>
          </p:cNvSpPr>
          <p:nvPr/>
        </p:nvSpPr>
        <p:spPr bwMode="auto">
          <a:xfrm>
            <a:off x="659032" y="1947694"/>
            <a:ext cx="10527326" cy="3739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da-DK" sz="24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Tyngdekraften, der normalt holder os nede på jorden, er sat ud af spil i uddannelsessystemet.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Uanset hvor mange kampagner, vejledningstimer og politiske målsætninger der prøves af, vil de unge ikke lade sig begrænse. De vil selv vælge.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Så de store uddannelsesreformer handler i høj grad om balancer. Det anerkender jeg og bakker op om. Vi har brug for alle slags arbejdskraft både i det offentlige og det private.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Men er det med grænsebomme, vi får flere til at blive pædagoger?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Akademikerne kæmper for et sammenhængende uddannelsessystem, der åbner døre til arbejdsmarkedet og videre uddannelse (både opad og til siden).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Den vej skal man kunne se for sig, uanset hvor man starter.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Det kræver investeringer i kvalitet, høj faglighed og viden. </a:t>
            </a:r>
          </a:p>
        </p:txBody>
      </p:sp>
      <p:pic>
        <p:nvPicPr>
          <p:cNvPr id="2" name="Billede 1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501E20F2-03D7-7545-4059-B3108CDA4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485" y="5440958"/>
            <a:ext cx="3472157" cy="12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0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DE146F-DFD1-E5EF-DA30-7E680B1EF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BBC16F70-9FDA-AD82-13F6-C98B59014A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485" y="5440958"/>
            <a:ext cx="3472157" cy="1297290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40B51393-738B-D1A6-1602-1EAF4FA7D273}"/>
              </a:ext>
            </a:extLst>
          </p:cNvPr>
          <p:cNvSpPr txBox="1"/>
          <p:nvPr/>
        </p:nvSpPr>
        <p:spPr>
          <a:xfrm>
            <a:off x="580572" y="1145926"/>
            <a:ext cx="114320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Politik der trækker skygger i overenskomstsystemet</a:t>
            </a:r>
            <a:endParaRPr kumimoji="0" lang="da-DK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Neue Haas Grotesk Text Pro" panose="020B05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Undertitel 4">
            <a:extLst>
              <a:ext uri="{FF2B5EF4-FFF2-40B4-BE49-F238E27FC236}">
                <a16:creationId xmlns:a16="http://schemas.microsoft.com/office/drawing/2014/main" id="{98BD3C52-0C86-A88D-C0F5-DCAEFD81F24B}"/>
              </a:ext>
            </a:extLst>
          </p:cNvPr>
          <p:cNvSpPr txBox="1">
            <a:spLocks/>
          </p:cNvSpPr>
          <p:nvPr/>
        </p:nvSpPr>
        <p:spPr bwMode="auto">
          <a:xfrm>
            <a:off x="659032" y="1947694"/>
            <a:ext cx="10527326" cy="3739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da-DK" sz="24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Uddannelsesreformer er dog også mere end ”kvalitetsdiskussioner”. Især for fagbevægelsen.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Nye konstruktioner som en 75 ECTS-kandidat, </a:t>
            </a:r>
            <a:r>
              <a:rPr lang="da-DK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EPX’en</a:t>
            </a: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 og professionsmaster åbner ballet for små og store kampe mellem AC- og FH-familierne og med arbejdsgiverne.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Bør en ”kort kandidat” virkelig have lige så meget i løn som en traditionel?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Behøver man have gymnasielærere og akademisk uddannede undervisere på EPX?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Er det nødvendigt at </a:t>
            </a:r>
            <a:r>
              <a:rPr lang="da-DK" sz="1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forskningsbasere</a:t>
            </a:r>
            <a:r>
              <a:rPr lang="da-DK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 en master?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Retoriske spørgsmål, men svaret er ikke givet på forhånd. Derfor topprioritet både politisk og ved OK-forhandlinger at kæmpe for rammer og vilkår, der rimer på ”akademiker”.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Frem mod OK26 arbejder Akademikerne, GL og andre medlemsorganisationer tæt sammen </a:t>
            </a:r>
            <a:b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</a:b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om at analysere reformernes implikationer på aftaler og grænser.</a:t>
            </a:r>
          </a:p>
        </p:txBody>
      </p:sp>
    </p:spTree>
    <p:extLst>
      <p:ext uri="{BB962C8B-B14F-4D97-AF65-F5344CB8AC3E}">
        <p14:creationId xmlns:p14="http://schemas.microsoft.com/office/powerpoint/2010/main" val="4134877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1257A8-D510-D507-50E4-29A6EA56D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91579CBD-3277-06A5-9FF3-FC6752359395}"/>
              </a:ext>
            </a:extLst>
          </p:cNvPr>
          <p:cNvSpPr txBox="1"/>
          <p:nvPr/>
        </p:nvSpPr>
        <p:spPr>
          <a:xfrm>
            <a:off x="580572" y="1145926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a-DK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eue Haas Grotesk Text Pro" panose="020B0504020202020204" pitchFamily="34" charset="0"/>
                <a:ea typeface="Verdana" panose="020B0604030504040204" pitchFamily="34" charset="0"/>
              </a:rPr>
              <a:t>Det lange lys på arbejdsmarkedet</a:t>
            </a:r>
          </a:p>
        </p:txBody>
      </p:sp>
      <p:sp>
        <p:nvSpPr>
          <p:cNvPr id="4" name="Undertitel 4">
            <a:extLst>
              <a:ext uri="{FF2B5EF4-FFF2-40B4-BE49-F238E27FC236}">
                <a16:creationId xmlns:a16="http://schemas.microsoft.com/office/drawing/2014/main" id="{0D764DAA-FC23-5BE4-546C-35107E71B864}"/>
              </a:ext>
            </a:extLst>
          </p:cNvPr>
          <p:cNvSpPr txBox="1">
            <a:spLocks/>
          </p:cNvSpPr>
          <p:nvPr/>
        </p:nvSpPr>
        <p:spPr bwMode="auto">
          <a:xfrm>
            <a:off x="659032" y="1947694"/>
            <a:ext cx="10527326" cy="432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da-DK" sz="24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Et spørgsmål, der fylder mere og mere – både konkret og abstrakt, politisk og i OK-sammenhæng – handler om fremtidens arbejdsmarked.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Hvordan ser det ud for akademikere i fremtiden?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4 helt centrale temaer: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Stress og mistrivsel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Fleksibilitet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Flere skal blive længere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Ny teknologi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Omdrejningspunktet for Akademikernes strategiske, politiske og </a:t>
            </a:r>
            <a:r>
              <a:rPr lang="da-DK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overenskomstrorienterede</a:t>
            </a: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 arbejde de næste mange år.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da-DK" sz="1800" dirty="0">
              <a:solidFill>
                <a:schemeClr val="tx1">
                  <a:lumMod val="75000"/>
                  <a:lumOff val="25000"/>
                </a:schemeClr>
              </a:solidFill>
              <a:latin typeface="Neue Haas Grotesk Text Pro" panose="020B050402020202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Billede 1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44C5C435-05D7-CA6E-9CB3-8B7B3F68F9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485" y="5440958"/>
            <a:ext cx="3472157" cy="12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702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FD71BE-5269-455F-A614-AB0B8F1C9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felt 10">
            <a:extLst>
              <a:ext uri="{FF2B5EF4-FFF2-40B4-BE49-F238E27FC236}">
                <a16:creationId xmlns:a16="http://schemas.microsoft.com/office/drawing/2014/main" id="{CD817B96-5F4E-FCBF-2C8D-07F751A46886}"/>
              </a:ext>
            </a:extLst>
          </p:cNvPr>
          <p:cNvSpPr txBox="1"/>
          <p:nvPr/>
        </p:nvSpPr>
        <p:spPr>
          <a:xfrm>
            <a:off x="550359" y="2153282"/>
            <a:ext cx="10800814" cy="346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a-DK"/>
            </a:defPPr>
            <a:lvl1pPr marL="342900" indent="-342900">
              <a:spcBef>
                <a:spcPts val="1200"/>
              </a:spcBef>
              <a:buFont typeface="Arial" panose="020B0604020202020204" pitchFamily="34" charset="0"/>
              <a:buChar char="•"/>
              <a:defRPr i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defRPr>
            </a:lvl1pPr>
            <a:lvl2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defRPr>
            </a:lvl2pPr>
            <a:lvl3pPr indent="0">
              <a:spcBef>
                <a:spcPct val="200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Der vil være færre i den arbejdsdygtige alder i fremtiden. også i Europa</a:t>
            </a:r>
          </a:p>
          <a:p>
            <a:r>
              <a:rPr lang="da-DK" dirty="0"/>
              <a:t>Mange reformer medfører længere arbejdsliv – især på uddannelsesområdet</a:t>
            </a:r>
          </a:p>
          <a:p>
            <a:r>
              <a:rPr lang="da-DK" dirty="0"/>
              <a:t>Akademikerne er yngre end de resterende grupper på arbejdsmarkedet</a:t>
            </a:r>
          </a:p>
          <a:p>
            <a:r>
              <a:rPr lang="da-DK" dirty="0"/>
              <a:t>Over halvdelen af akademikerne er ansat i det private erhvervsliv. Det gælder især de nyuddannede</a:t>
            </a:r>
          </a:p>
          <a:p>
            <a:r>
              <a:rPr lang="da-DK" dirty="0"/>
              <a:t>Hver 6. akademiker har mindst et barn under seks år – det er mere end dobbelt så stor en andel end for ikke-akademikere. </a:t>
            </a:r>
          </a:p>
          <a:p>
            <a:r>
              <a:rPr lang="da-DK" dirty="0"/>
              <a:t>42 pct. af alle akademikere har mindst et barn under atten. </a:t>
            </a:r>
          </a:p>
          <a:p>
            <a:r>
              <a:rPr lang="da-DK" dirty="0"/>
              <a:t>Tilsvarende er det 24 pct. af ikke-akademikere, der har mindst et barn under atten</a:t>
            </a:r>
          </a:p>
        </p:txBody>
      </p:sp>
      <p:pic>
        <p:nvPicPr>
          <p:cNvPr id="12" name="Billede 11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86A200CD-7BE9-6F9B-DBF2-CD09150CD2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803" y="5176000"/>
            <a:ext cx="3472157" cy="129729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E30EDEA6-D2C0-4E31-8EF9-D9A801F8B4BB}"/>
              </a:ext>
            </a:extLst>
          </p:cNvPr>
          <p:cNvSpPr txBox="1"/>
          <p:nvPr/>
        </p:nvSpPr>
        <p:spPr>
          <a:xfrm>
            <a:off x="580572" y="1145926"/>
            <a:ext cx="11374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Det danske arbejdsmarked – et kig ud af vinduet</a:t>
            </a:r>
            <a:endParaRPr kumimoji="0" lang="da-DK" sz="360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Oswald" panose="00000500000000000000" pitchFamily="2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2999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1182E6-51BB-690E-8846-27D1D2A47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2AE1EA1B-332D-8450-EC06-1E444C5A1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798" y="5410599"/>
            <a:ext cx="3472157" cy="129729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A7DB29D-F328-3F6B-FBBE-D6B27D9B02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7380199"/>
              </p:ext>
            </p:extLst>
          </p:nvPr>
        </p:nvGraphicFramePr>
        <p:xfrm>
          <a:off x="464457" y="981350"/>
          <a:ext cx="12192000" cy="5386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kstfelt 1">
            <a:extLst>
              <a:ext uri="{FF2B5EF4-FFF2-40B4-BE49-F238E27FC236}">
                <a16:creationId xmlns:a16="http://schemas.microsoft.com/office/drawing/2014/main" id="{847D36E1-C21C-3CEB-BABD-62DD38CCD1A6}"/>
              </a:ext>
            </a:extLst>
          </p:cNvPr>
          <p:cNvSpPr txBox="1"/>
          <p:nvPr/>
        </p:nvSpPr>
        <p:spPr>
          <a:xfrm>
            <a:off x="464457" y="6068969"/>
            <a:ext cx="7315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Kilde: Danmarks Statistik, statistikbanken (UDDAKT70)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ABF7E07F-801F-25A5-324C-31F6F5F1F1CF}"/>
              </a:ext>
            </a:extLst>
          </p:cNvPr>
          <p:cNvSpPr txBox="1"/>
          <p:nvPr/>
        </p:nvSpPr>
        <p:spPr>
          <a:xfrm>
            <a:off x="624115" y="658226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Alder for nyuddannede med en LVU</a:t>
            </a:r>
          </a:p>
        </p:txBody>
      </p:sp>
    </p:spTree>
    <p:extLst>
      <p:ext uri="{BB962C8B-B14F-4D97-AF65-F5344CB8AC3E}">
        <p14:creationId xmlns:p14="http://schemas.microsoft.com/office/powerpoint/2010/main" val="580952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21E4A1-3931-485C-7A63-F0CD52077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17E86EA9-7E19-1941-0CBC-F5B300EAB8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798" y="5410599"/>
            <a:ext cx="3472157" cy="1297290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BBB54A6B-D527-4957-CF60-1C31EE7C5640}"/>
              </a:ext>
            </a:extLst>
          </p:cNvPr>
          <p:cNvSpPr txBox="1"/>
          <p:nvPr/>
        </p:nvSpPr>
        <p:spPr>
          <a:xfrm>
            <a:off x="157045" y="1550577"/>
            <a:ext cx="5808387" cy="40318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3200" dirty="0">
                <a:latin typeface="Neue Haas Grotesk Text Pro" panose="020B0504020202020204" pitchFamily="34" charset="0"/>
              </a:rPr>
              <a:t>Arketype: Akademiker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3200" dirty="0">
                <a:latin typeface="Neue Haas Grotesk Text Pro" panose="020B0504020202020204" pitchFamily="34" charset="0"/>
              </a:rPr>
              <a:t>32 år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3200" dirty="0">
                <a:latin typeface="Neue Haas Grotesk Text Pro" panose="020B0504020202020204" pitchFamily="34" charset="0"/>
              </a:rPr>
              <a:t>Kvinde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3200" dirty="0">
                <a:latin typeface="Neue Haas Grotesk Text Pro" panose="020B0504020202020204" pitchFamily="34" charset="0"/>
              </a:rPr>
              <a:t>Har mindst et barn i førskolealderen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3200" dirty="0">
                <a:latin typeface="Neue Haas Grotesk Text Pro" panose="020B0504020202020204" pitchFamily="34" charset="0"/>
              </a:rPr>
              <a:t>Bor i storbyen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3200" dirty="0">
                <a:latin typeface="Neue Haas Grotesk Text Pro" panose="020B0504020202020204" pitchFamily="34" charset="0"/>
              </a:rPr>
              <a:t>Har mindst en forælder på arbejdsmarkedet (ofte to)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7C276E88-29F6-187B-6F6F-8105E866DFB9}"/>
              </a:ext>
            </a:extLst>
          </p:cNvPr>
          <p:cNvSpPr txBox="1"/>
          <p:nvPr/>
        </p:nvSpPr>
        <p:spPr>
          <a:xfrm>
            <a:off x="5965432" y="1550577"/>
            <a:ext cx="5718236" cy="35394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dirty="0">
                <a:latin typeface="Neue Haas Grotesk Text Pro" panose="020B0504020202020204" pitchFamily="34" charset="0"/>
              </a:rPr>
              <a:t>Arketype: Faglært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dirty="0">
                <a:latin typeface="Neue Haas Grotesk Text Pro" panose="020B0504020202020204" pitchFamily="34" charset="0"/>
              </a:rPr>
              <a:t>56 år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dirty="0">
                <a:latin typeface="Neue Haas Grotesk Text Pro" panose="020B0504020202020204" pitchFamily="34" charset="0"/>
              </a:rPr>
              <a:t>Mand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dirty="0">
                <a:latin typeface="Neue Haas Grotesk Text Pro" panose="020B0504020202020204" pitchFamily="34" charset="0"/>
              </a:rPr>
              <a:t>Har ikke børn under atten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dirty="0">
                <a:latin typeface="Neue Haas Grotesk Text Pro" panose="020B0504020202020204" pitchFamily="34" charset="0"/>
              </a:rPr>
              <a:t>Bor ikke i storbyen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dirty="0">
                <a:latin typeface="Neue Haas Grotesk Text Pro" panose="020B0504020202020204" pitchFamily="34" charset="0"/>
              </a:rPr>
              <a:t>Har forældre på pension eller i graven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CA1E22E9-86EE-C322-4092-1475CE853FA5}"/>
              </a:ext>
            </a:extLst>
          </p:cNvPr>
          <p:cNvSpPr txBox="1"/>
          <p:nvPr/>
        </p:nvSpPr>
        <p:spPr>
          <a:xfrm>
            <a:off x="174483" y="6272374"/>
            <a:ext cx="7315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latin typeface="Neue Haas Grotesk Text Pro" panose="020B05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Kilde: Egne beregninger på Danmarks Statistiks registerdata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70EE40B5-2876-32F1-A441-DBFB65042E58}"/>
              </a:ext>
            </a:extLst>
          </p:cNvPr>
          <p:cNvSpPr txBox="1"/>
          <p:nvPr/>
        </p:nvSpPr>
        <p:spPr>
          <a:xfrm>
            <a:off x="624115" y="658226"/>
            <a:ext cx="114108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Aldersfordeling for akademikere og ikke-akademikere</a:t>
            </a:r>
          </a:p>
        </p:txBody>
      </p:sp>
    </p:spTree>
    <p:extLst>
      <p:ext uri="{BB962C8B-B14F-4D97-AF65-F5344CB8AC3E}">
        <p14:creationId xmlns:p14="http://schemas.microsoft.com/office/powerpoint/2010/main" val="4172895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D64EE8-F712-390D-ECFD-C9C301858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AC7CD880-DDA2-2A6E-9964-B256DD10EE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823" y="5320025"/>
            <a:ext cx="3472157" cy="1297290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CC601C07-B08B-BF82-182D-D74EC5E4089C}"/>
              </a:ext>
            </a:extLst>
          </p:cNvPr>
          <p:cNvSpPr txBox="1"/>
          <p:nvPr/>
        </p:nvSpPr>
        <p:spPr>
          <a:xfrm>
            <a:off x="580572" y="1145926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a-DK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eue Haas Grotesk Text Pro" panose="020B0504020202020204" pitchFamily="34" charset="0"/>
                <a:ea typeface="Verdana" panose="020B0604030504040204" pitchFamily="34" charset="0"/>
              </a:rPr>
              <a:t>Stress og mistrivsel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A3820876-8262-E830-1018-125B1590B09D}"/>
              </a:ext>
            </a:extLst>
          </p:cNvPr>
          <p:cNvSpPr txBox="1"/>
          <p:nvPr/>
        </p:nvSpPr>
        <p:spPr>
          <a:xfrm>
            <a:off x="550359" y="2153282"/>
            <a:ext cx="10800814" cy="503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a-DK"/>
            </a:defPPr>
            <a:lvl1pPr marL="342900" indent="-342900">
              <a:spcBef>
                <a:spcPts val="1200"/>
              </a:spcBef>
              <a:buFont typeface="Arial" panose="020B0604020202020204" pitchFamily="34" charset="0"/>
              <a:buChar char="•"/>
              <a:defRPr i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defRPr>
            </a:lvl1pPr>
            <a:lvl2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defRPr>
            </a:lvl2pPr>
            <a:lvl3pPr indent="0">
              <a:spcBef>
                <a:spcPct val="200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Knap hver femte mistrives i hverdagen</a:t>
            </a:r>
          </a:p>
          <a:p>
            <a:r>
              <a:rPr lang="da-DK" dirty="0"/>
              <a:t>Næsten hver tredje dansker har en høj score på stressskalaen i 2023. For personer med en lang videregående uddannelse er det 26 pct., der scorer højt. For personer med en mellemlang videregående uddannelse er det 27 pct. </a:t>
            </a:r>
          </a:p>
          <a:p>
            <a:r>
              <a:rPr lang="da-DK" dirty="0"/>
              <a:t>Stigningen i andelen, der scorer højt på stressskalaen har været størst for de højtuddannede. Det er især de unge kvinder, der scorer højt på stressskalaen</a:t>
            </a:r>
          </a:p>
          <a:p>
            <a:r>
              <a:rPr lang="da-DK" dirty="0"/>
              <a:t>Flere kvinder med børn i førskolealderen stresser over både at skulle være en god forælder og en god medarbejder end mænd med børn i førskolealderen</a:t>
            </a:r>
          </a:p>
          <a:p>
            <a:r>
              <a:rPr lang="da-DK" dirty="0"/>
              <a:t>Stress koster det danske samfund:</a:t>
            </a:r>
          </a:p>
          <a:p>
            <a:r>
              <a:rPr lang="da-DK" dirty="0"/>
              <a:t>61,9 mio. arbejdstimer om året</a:t>
            </a:r>
          </a:p>
          <a:p>
            <a:r>
              <a:rPr lang="da-DK" dirty="0"/>
              <a:t>16,4 mia. kr. i øget sygefravær og tabt produktion</a:t>
            </a:r>
          </a:p>
          <a:p>
            <a:r>
              <a:rPr lang="da-DK" dirty="0"/>
              <a:t>55 mia. kr. i samfundsmæssigt velstandstab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12267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AEE354-ECB0-8B7E-3798-D14FC5925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75528401-BD8B-83B1-D5B0-B4F3C74468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823" y="5320025"/>
            <a:ext cx="3472157" cy="1297290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DC269ECE-62EA-9313-7B60-155200D7A06D}"/>
              </a:ext>
            </a:extLst>
          </p:cNvPr>
          <p:cNvSpPr txBox="1"/>
          <p:nvPr/>
        </p:nvSpPr>
        <p:spPr>
          <a:xfrm>
            <a:off x="580572" y="1145926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a-DK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eue Haas Grotesk Text Pro" panose="020B0504020202020204" pitchFamily="34" charset="0"/>
                <a:ea typeface="Verdana" panose="020B0604030504040204" pitchFamily="34" charset="0"/>
              </a:rPr>
              <a:t>Fleksibilitet på arbejdspladsen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38550005-1D3B-4D61-B1CC-268A5599E336}"/>
              </a:ext>
            </a:extLst>
          </p:cNvPr>
          <p:cNvSpPr txBox="1"/>
          <p:nvPr/>
        </p:nvSpPr>
        <p:spPr>
          <a:xfrm>
            <a:off x="550359" y="2153282"/>
            <a:ext cx="10800814" cy="4293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a-DK"/>
            </a:defPPr>
            <a:lvl1pPr marL="342900" indent="-342900">
              <a:spcBef>
                <a:spcPts val="1200"/>
              </a:spcBef>
              <a:buFont typeface="Arial" panose="020B0604020202020204" pitchFamily="34" charset="0"/>
              <a:buChar char="•"/>
              <a:defRPr i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defRPr>
            </a:lvl1pPr>
            <a:lvl2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defRPr>
            </a:lvl2pPr>
            <a:lvl3pPr indent="0">
              <a:spcBef>
                <a:spcPct val="200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18 pct. af privatansatte mænd og 12 pct. af privatansatte kvinder har ingen ret til løn under barsel</a:t>
            </a:r>
          </a:p>
          <a:p>
            <a:r>
              <a:rPr lang="da-DK" dirty="0"/>
              <a:t>Langt størstedelen af de privatansatte (77 pct.) har ret til 1 barns sygedag med fuld løn. Omkring 20 pct. har ret til 2 eller flere</a:t>
            </a:r>
          </a:p>
          <a:p>
            <a:r>
              <a:rPr lang="da-DK" dirty="0"/>
              <a:t>Omkring en femtedel af forældrene har haft dårlig samvittighed over at arbejde hjemmefra mens deres barn/børn</a:t>
            </a:r>
          </a:p>
          <a:p>
            <a:r>
              <a:rPr lang="da-DK" dirty="0"/>
              <a:t>71 pct. af forældre til børn i daginstitutioner har inden for det seneste år mindst én gang afleveret deres barn, selvom barnet havde symptomer på sygdom såsom hoste, feber, snot, dårlig mave eller smitsomt udslæt</a:t>
            </a:r>
          </a:p>
          <a:p>
            <a:r>
              <a:rPr lang="da-DK" dirty="0"/>
              <a:t>21 pct. af forældre til børn i daginstitutioner har inden for det seneste år mindst én gang givet deres barn </a:t>
            </a:r>
            <a:r>
              <a:rPr lang="da-DK" dirty="0" err="1"/>
              <a:t>panodil</a:t>
            </a:r>
            <a:r>
              <a:rPr lang="da-DK" dirty="0"/>
              <a:t> eller lignende inden aflevering.</a:t>
            </a:r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8451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5BAB64-7AA6-D956-696A-AAEEFD979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FD6E6CD7-9F80-5B2D-D0CC-2D145F54BB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655" y="371005"/>
            <a:ext cx="3472157" cy="129729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6A9FAAB9-10FF-75DB-5C51-5EB16ED0382F}"/>
              </a:ext>
            </a:extLst>
          </p:cNvPr>
          <p:cNvSpPr txBox="1"/>
          <p:nvPr/>
        </p:nvSpPr>
        <p:spPr>
          <a:xfrm>
            <a:off x="580572" y="1145926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Temaer i oplægget</a:t>
            </a:r>
            <a:endParaRPr kumimoji="0" lang="da-DK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Neue Haas Grotesk Text Pro" panose="020B05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Undertitel 4">
            <a:extLst>
              <a:ext uri="{FF2B5EF4-FFF2-40B4-BE49-F238E27FC236}">
                <a16:creationId xmlns:a16="http://schemas.microsoft.com/office/drawing/2014/main" id="{507F49F4-5D2A-F03C-B904-F58F6F61316B}"/>
              </a:ext>
            </a:extLst>
          </p:cNvPr>
          <p:cNvSpPr txBox="1">
            <a:spLocks/>
          </p:cNvSpPr>
          <p:nvPr/>
        </p:nvSpPr>
        <p:spPr bwMode="auto">
          <a:xfrm>
            <a:off x="659032" y="1947694"/>
            <a:ext cx="10527326" cy="312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da-DK" sz="24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Akademikerne bliver større og bredere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Ny tid for den akademiske fagbevægelse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Et tykt værdipolitisk bagtæppe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Uddannelseslandskabet under forandring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Politik der trækker skygger i overenskomstsystemet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Det lange lys på arbejdsmarkedet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Løn og partsarbejdet om nyt lønsystem</a:t>
            </a:r>
          </a:p>
        </p:txBody>
      </p:sp>
    </p:spTree>
    <p:extLst>
      <p:ext uri="{BB962C8B-B14F-4D97-AF65-F5344CB8AC3E}">
        <p14:creationId xmlns:p14="http://schemas.microsoft.com/office/powerpoint/2010/main" val="4274558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6FED25-3254-D7A1-56B5-844BF6C51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800442D7-BE66-633A-BE12-C0F7C2A40C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823" y="5320025"/>
            <a:ext cx="3472157" cy="1297290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60013FFE-6AF4-EE4E-A475-6B4E7EC28049}"/>
              </a:ext>
            </a:extLst>
          </p:cNvPr>
          <p:cNvSpPr txBox="1"/>
          <p:nvPr/>
        </p:nvSpPr>
        <p:spPr>
          <a:xfrm>
            <a:off x="580572" y="1145926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a-DK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eue Haas Grotesk Text Pro" panose="020B0504020202020204" pitchFamily="34" charset="0"/>
                <a:ea typeface="Verdana" panose="020B0604030504040204" pitchFamily="34" charset="0"/>
              </a:rPr>
              <a:t>Flere skal blive længere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951EDE54-F1A9-599E-24A7-BAAC73308C98}"/>
              </a:ext>
            </a:extLst>
          </p:cNvPr>
          <p:cNvSpPr txBox="1"/>
          <p:nvPr/>
        </p:nvSpPr>
        <p:spPr>
          <a:xfrm>
            <a:off x="550359" y="2153282"/>
            <a:ext cx="10800814" cy="515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a-DK"/>
            </a:defPPr>
            <a:lvl1pPr marL="342900" indent="-342900">
              <a:spcBef>
                <a:spcPts val="1200"/>
              </a:spcBef>
              <a:buFont typeface="Arial" panose="020B0604020202020204" pitchFamily="34" charset="0"/>
              <a:buChar char="•"/>
              <a:defRPr i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defRPr>
            </a:lvl1pPr>
            <a:lvl2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defRPr>
            </a:lvl2pPr>
            <a:lvl3pPr indent="0">
              <a:spcBef>
                <a:spcPct val="200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Seniorerne efterspørger i høj grad fleksibilitet ift. at blive længere på arbejdsmarkedet. Muligheden for at gå på nedsat tid efterspørges mest</a:t>
            </a:r>
          </a:p>
          <a:p>
            <a:r>
              <a:rPr lang="da-DK" dirty="0"/>
              <a:t>Seniorer, der pensionerer sig fra det private arbejdsmarked, gør dette senere end seniorerne på det offentlige område. </a:t>
            </a:r>
          </a:p>
          <a:p>
            <a:r>
              <a:rPr lang="da-DK" dirty="0"/>
              <a:t>Seniorerne på det private arbejdsmarked arbejder i gennemsnit færre timer end seniorerne i det offentlige</a:t>
            </a:r>
          </a:p>
          <a:p>
            <a:r>
              <a:rPr lang="da-DK" dirty="0"/>
              <a:t>Mere end hver fjerde senior, der forlader arbejdsmarkedet gør dette som en direkte konsekvens af ledighed. For hver tredje er ledighed en medvirkende årsag til tilbagetrækning</a:t>
            </a:r>
          </a:p>
          <a:p>
            <a:r>
              <a:rPr lang="da-DK" dirty="0"/>
              <a:t>Blandt dem, der har været ledige inden for de seneste 24 måneder, svarer 23 pct. af seniorerne, at de har været ledige i samtlige af de seneste 12 måneder. </a:t>
            </a:r>
          </a:p>
          <a:p>
            <a:r>
              <a:rPr lang="da-DK" dirty="0"/>
              <a:t>Det er til sammenligning kun 17 pct. af de 30-54-årige, der har været ledige i alle 12 måneder.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0737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FF5A97-1D70-2662-D252-1633C8CFB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C9286AC1-8EF5-DA5B-B324-00CD10D2ED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823" y="5320025"/>
            <a:ext cx="3472157" cy="1297290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E0DF3478-6C54-B2C2-EBAA-686D8D15F231}"/>
              </a:ext>
            </a:extLst>
          </p:cNvPr>
          <p:cNvSpPr txBox="1"/>
          <p:nvPr/>
        </p:nvSpPr>
        <p:spPr>
          <a:xfrm>
            <a:off x="580572" y="1145926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a-DK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eue Haas Grotesk Text Pro" panose="020B0504020202020204" pitchFamily="34" charset="0"/>
                <a:ea typeface="Verdana" panose="020B0604030504040204" pitchFamily="34" charset="0"/>
              </a:rPr>
              <a:t>Ny teknologi og nye kompetencer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B1276FE1-2E41-1F68-9843-CC9D2E37AD63}"/>
              </a:ext>
            </a:extLst>
          </p:cNvPr>
          <p:cNvSpPr txBox="1"/>
          <p:nvPr/>
        </p:nvSpPr>
        <p:spPr>
          <a:xfrm>
            <a:off x="550359" y="2153282"/>
            <a:ext cx="10800814" cy="303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a-DK"/>
            </a:defPPr>
            <a:lvl1pPr marL="342900" indent="-342900">
              <a:spcBef>
                <a:spcPts val="1200"/>
              </a:spcBef>
              <a:buFont typeface="Arial" panose="020B0604020202020204" pitchFamily="34" charset="0"/>
              <a:buChar char="•"/>
              <a:defRPr i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defRPr>
            </a:lvl1pPr>
            <a:lvl2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defRPr>
            </a:lvl2pPr>
            <a:lvl3pPr indent="0">
              <a:spcBef>
                <a:spcPct val="200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Knap fire ud af ti danskere er bekymrede for, om deres faglige kompetencer slår til</a:t>
            </a:r>
          </a:p>
          <a:p>
            <a:r>
              <a:rPr lang="da-DK" dirty="0"/>
              <a:t>Det er især personer uden uddannelse, der er bekymrede – 47 pct. </a:t>
            </a:r>
          </a:p>
          <a:p>
            <a:r>
              <a:rPr lang="da-DK" dirty="0"/>
              <a:t>Der er ikke store forskelle i bekymringsgrad mellem dem med en faglig uddannelse og en videregående uddannelse – her er det omkring 38 pct., der er bekymrede.</a:t>
            </a:r>
          </a:p>
          <a:p>
            <a:r>
              <a:rPr lang="da-DK" dirty="0"/>
              <a:t>Det er især dem med en videregående uddannelse, der vurderer, at de har behov for mere efter- og videreuddannelse</a:t>
            </a:r>
          </a:p>
          <a:p>
            <a:r>
              <a:rPr lang="da-DK" dirty="0"/>
              <a:t>Den største barriere for at deltage i efter- og videreuddannelse er ”arbejdspres og travlhed”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30333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5166D5-1E63-CEBC-E488-97FA9609F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56B46134-A3A3-A6ED-A0EB-B6262083AC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823" y="5320025"/>
            <a:ext cx="3472157" cy="1297290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A073802C-19F4-85F0-0724-09F94D4EF2A9}"/>
              </a:ext>
            </a:extLst>
          </p:cNvPr>
          <p:cNvSpPr txBox="1"/>
          <p:nvPr/>
        </p:nvSpPr>
        <p:spPr>
          <a:xfrm>
            <a:off x="618672" y="2193676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a-DK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eue Haas Grotesk Text Pro" panose="020B0504020202020204" pitchFamily="34" charset="0"/>
                <a:ea typeface="Verdana" panose="020B0604030504040204" pitchFamily="34" charset="0"/>
              </a:rPr>
              <a:t>Tak for ordet!</a:t>
            </a:r>
          </a:p>
        </p:txBody>
      </p:sp>
    </p:spTree>
    <p:extLst>
      <p:ext uri="{BB962C8B-B14F-4D97-AF65-F5344CB8AC3E}">
        <p14:creationId xmlns:p14="http://schemas.microsoft.com/office/powerpoint/2010/main" val="573855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F8E88-AF5F-E76F-DC27-505FC983A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felt 5">
            <a:extLst>
              <a:ext uri="{FF2B5EF4-FFF2-40B4-BE49-F238E27FC236}">
                <a16:creationId xmlns:a16="http://schemas.microsoft.com/office/drawing/2014/main" id="{25789168-770C-4A2D-376E-24B35F8CC90F}"/>
              </a:ext>
            </a:extLst>
          </p:cNvPr>
          <p:cNvSpPr txBox="1"/>
          <p:nvPr/>
        </p:nvSpPr>
        <p:spPr>
          <a:xfrm>
            <a:off x="580572" y="1145926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Akademikerne bliver større og bredere</a:t>
            </a:r>
            <a:endParaRPr kumimoji="0" lang="da-DK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Neue Haas Grotesk Text Pro" panose="020B050402020202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A82BCB35-620B-60C3-E5E7-5C62BD7E8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14" y="1961768"/>
            <a:ext cx="6744541" cy="4707874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7874C318-2475-FDEF-A315-6596EE1D8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8270" y="1961768"/>
            <a:ext cx="5177616" cy="470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30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7BC8-B445-62FA-804D-577FDD2D9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felt 5">
            <a:extLst>
              <a:ext uri="{FF2B5EF4-FFF2-40B4-BE49-F238E27FC236}">
                <a16:creationId xmlns:a16="http://schemas.microsoft.com/office/drawing/2014/main" id="{EB3284A8-CA42-7993-EFB0-552B6D2BD694}"/>
              </a:ext>
            </a:extLst>
          </p:cNvPr>
          <p:cNvSpPr txBox="1"/>
          <p:nvPr/>
        </p:nvSpPr>
        <p:spPr>
          <a:xfrm rot="19685778">
            <a:off x="2272119" y="2379270"/>
            <a:ext cx="6538958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0" b="0" i="0" u="none" strike="noStrike" kern="1200" cap="none" spc="0" normalizeH="0" baseline="0" noProof="0" dirty="0">
                <a:ln>
                  <a:noFill/>
                </a:ln>
                <a:solidFill>
                  <a:srgbClr val="F0281E">
                    <a:lumMod val="20000"/>
                    <a:lumOff val="80000"/>
                  </a:srgbClr>
                </a:solidFill>
                <a:effectLst/>
                <a:uLnTx/>
                <a:uFillTx/>
                <a:latin typeface="Work Sans"/>
                <a:ea typeface="+mn-ea"/>
                <a:cs typeface="+mn-cs"/>
              </a:rPr>
              <a:t>UDKAST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B359061-A51D-5A5D-D5E1-61A8945FB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13200" cy="1100040"/>
          </a:xfrm>
        </p:spPr>
        <p:txBody>
          <a:bodyPr/>
          <a:lstStyle/>
          <a:p>
            <a:r>
              <a:rPr lang="da-DK" sz="2000" b="0" dirty="0"/>
              <a:t>Den overordnede bevægelse</a:t>
            </a:r>
            <a:br>
              <a:rPr kumimoji="0" lang="da-DK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Work Sans Light" pitchFamily="2" charset="0"/>
              </a:rPr>
            </a:br>
            <a:r>
              <a:rPr kumimoji="0" lang="da-DK" sz="2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Hoved- og forhandlingsorganisationen Akademikerne </a:t>
            </a:r>
            <a:br>
              <a:rPr kumimoji="0" lang="da-DK" sz="2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</a:br>
            <a:r>
              <a:rPr kumimoji="0" lang="da-DK" sz="2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Zodiak" pitchFamily="50" charset="0"/>
              </a:rPr>
              <a:t>– har behov for, at vi påtager</a:t>
            </a:r>
            <a:r>
              <a:rPr kumimoji="0" lang="da-DK" sz="24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Zodiak" pitchFamily="50" charset="0"/>
              </a:rPr>
              <a:t> os en styrkeposition, som </a:t>
            </a:r>
            <a:r>
              <a:rPr lang="da-DK" b="0" i="1" dirty="0">
                <a:latin typeface="Zodiak" pitchFamily="50" charset="0"/>
              </a:rPr>
              <a:t>øger vores indflydelse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2DC13AB-69E8-AE57-4D07-6CA351ECC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Work Sans"/>
                <a:ea typeface="+mn-ea"/>
                <a:cs typeface="+mn-cs"/>
              </a:rPr>
              <a:t>September 2023</a:t>
            </a:r>
            <a:endParaRPr kumimoji="0" lang="da-DK" sz="8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Work Sans"/>
              <a:ea typeface="+mn-ea"/>
              <a:cs typeface="+mn-cs"/>
            </a:endParaRP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1D604B9-683F-EF39-F521-19B074618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/>
                <a:ea typeface="+mn-ea"/>
                <a:cs typeface="+mn-cs"/>
              </a:rPr>
              <a:t>Operate</a:t>
            </a:r>
            <a:endParaRPr kumimoji="0" lang="da-DK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2BE1371-CD4B-0C6A-E897-ABDE1E1DC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C8C45C-947F-4981-8B3F-4F32E973C901}" type="slidenum">
              <a:rPr kumimoji="0" lang="da-DK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a-DK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7683744-116F-0DC5-DE09-ABBBAD2C1301}"/>
              </a:ext>
            </a:extLst>
          </p:cNvPr>
          <p:cNvSpPr txBox="1"/>
          <p:nvPr/>
        </p:nvSpPr>
        <p:spPr>
          <a:xfrm>
            <a:off x="8146924" y="2813525"/>
            <a:ext cx="3526696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Opfattes, agerer og har effekt som en hovedorganisation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 pitchFamily="2" charset="0"/>
              <a:ea typeface="Work Sans" charset="0"/>
              <a:cs typeface="Work Sans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Oprykning frem mod ‘magtens’ superliga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Samlet bevægelse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Lykkes med mærkesager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Regeringers oplagte legekammerat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Spille lige op med arbejdsgiver</a:t>
            </a: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1B110716-4C66-6980-19B6-C764322B0C58}"/>
              </a:ext>
            </a:extLst>
          </p:cNvPr>
          <p:cNvSpPr txBox="1"/>
          <p:nvPr/>
        </p:nvSpPr>
        <p:spPr>
          <a:xfrm>
            <a:off x="385179" y="2813525"/>
            <a:ext cx="323031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Bokser ikke i den vægtklasse vi burde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 pitchFamily="2" charset="0"/>
              <a:ea typeface="Work Sans" charset="0"/>
              <a:cs typeface="Work Sans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 pitchFamily="2" charset="0"/>
              <a:ea typeface="Work Sans" charset="0"/>
              <a:cs typeface="Work Sans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 pitchFamily="2" charset="0"/>
              <a:ea typeface="Work Sans" charset="0"/>
              <a:cs typeface="Work Sans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Ikke indflydelse/ politisk gennemslagskraft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Ikke tilstede på store samfundsdagsordner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Behov for samlet bevægelse/ uklart mandat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Viden/højtuddannede tales ned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 pitchFamily="2" charset="0"/>
              <a:ea typeface="Work Sans" charset="0"/>
              <a:cs typeface="Work Sans" charset="0"/>
            </a:endParaRP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C6384B76-77FC-382A-6454-F5EFC70408DF}"/>
              </a:ext>
            </a:extLst>
          </p:cNvPr>
          <p:cNvSpPr txBox="1"/>
          <p:nvPr/>
        </p:nvSpPr>
        <p:spPr>
          <a:xfrm>
            <a:off x="3901244" y="2813525"/>
            <a:ext cx="3994981" cy="3370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Ikke til at komme uden om/Samfundsreformator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 pitchFamily="2" charset="0"/>
              <a:ea typeface="Work Sans" charset="0"/>
              <a:cs typeface="Work Sans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 pitchFamily="2" charset="0"/>
              <a:ea typeface="Work Sans" charset="0"/>
              <a:cs typeface="Work Sans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 pitchFamily="2" charset="0"/>
              <a:ea typeface="Work Sans" charset="0"/>
              <a:cs typeface="Work Sans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Attraktiv medspiller/udvikle - ikke bevare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Gennemslagskraft/tydeligt projekt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‘ikke-kræve’ –men ‘statsmandsretorik’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Work Sans" charset="0"/>
                <a:cs typeface="Work Sans" charset="0"/>
              </a:rPr>
              <a:t>Nyt narrativ om akademikere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 pitchFamily="2" charset="0"/>
              <a:ea typeface="Work Sans" charset="0"/>
              <a:cs typeface="Work Sans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 pitchFamily="2" charset="0"/>
              <a:ea typeface="Work Sans" charset="0"/>
              <a:cs typeface="Work Sans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 pitchFamily="2" charset="0"/>
              <a:ea typeface="Work Sans" charset="0"/>
              <a:cs typeface="Work Sans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 pitchFamily="2" charset="0"/>
              <a:ea typeface="Work Sans" charset="0"/>
              <a:cs typeface="Work Sans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 pitchFamily="2" charset="0"/>
              <a:ea typeface="Work Sans" charset="0"/>
              <a:cs typeface="Work Sans" charset="0"/>
            </a:endParaRP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27C7FA3D-32E7-05C0-F227-B97945C713FF}"/>
              </a:ext>
            </a:extLst>
          </p:cNvPr>
          <p:cNvSpPr txBox="1"/>
          <p:nvPr/>
        </p:nvSpPr>
        <p:spPr>
          <a:xfrm>
            <a:off x="990686" y="2228850"/>
            <a:ext cx="20193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odiak" pitchFamily="50" charset="0"/>
                <a:ea typeface="+mn-ea"/>
                <a:cs typeface="+mn-cs"/>
              </a:rPr>
              <a:t>Hvad?</a:t>
            </a: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26176433-3CA1-973D-FB5C-605D1632F761}"/>
              </a:ext>
            </a:extLst>
          </p:cNvPr>
          <p:cNvSpPr txBox="1"/>
          <p:nvPr/>
        </p:nvSpPr>
        <p:spPr>
          <a:xfrm>
            <a:off x="4889084" y="2228850"/>
            <a:ext cx="20193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odiak" pitchFamily="50" charset="0"/>
                <a:ea typeface="+mn-ea"/>
                <a:cs typeface="+mn-cs"/>
              </a:rPr>
              <a:t>Hvordan?</a:t>
            </a: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38FE482E-747E-76F2-0D37-A1A4F244F1AD}"/>
              </a:ext>
            </a:extLst>
          </p:cNvPr>
          <p:cNvSpPr txBox="1"/>
          <p:nvPr/>
        </p:nvSpPr>
        <p:spPr>
          <a:xfrm>
            <a:off x="8900622" y="2228850"/>
            <a:ext cx="20193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odiak" pitchFamily="50" charset="0"/>
                <a:ea typeface="+mn-ea"/>
                <a:cs typeface="+mn-cs"/>
              </a:rPr>
              <a:t>Hvorhen?</a:t>
            </a:r>
          </a:p>
        </p:txBody>
      </p:sp>
      <p:cxnSp>
        <p:nvCxnSpPr>
          <p:cNvPr id="32" name="Lige forbindelse 31">
            <a:extLst>
              <a:ext uri="{FF2B5EF4-FFF2-40B4-BE49-F238E27FC236}">
                <a16:creationId xmlns:a16="http://schemas.microsoft.com/office/drawing/2014/main" id="{AEEBBE2E-6A0A-ED67-AD10-57ED29F13BFE}"/>
              </a:ext>
            </a:extLst>
          </p:cNvPr>
          <p:cNvCxnSpPr>
            <a:cxnSpLocks/>
          </p:cNvCxnSpPr>
          <p:nvPr/>
        </p:nvCxnSpPr>
        <p:spPr>
          <a:xfrm>
            <a:off x="3714750" y="2702211"/>
            <a:ext cx="0" cy="284133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Lige forbindelse 33">
            <a:extLst>
              <a:ext uri="{FF2B5EF4-FFF2-40B4-BE49-F238E27FC236}">
                <a16:creationId xmlns:a16="http://schemas.microsoft.com/office/drawing/2014/main" id="{562B8C53-8C43-7E38-9941-999DB5C503EA}"/>
              </a:ext>
            </a:extLst>
          </p:cNvPr>
          <p:cNvCxnSpPr>
            <a:cxnSpLocks/>
          </p:cNvCxnSpPr>
          <p:nvPr/>
        </p:nvCxnSpPr>
        <p:spPr>
          <a:xfrm>
            <a:off x="8039100" y="2702211"/>
            <a:ext cx="0" cy="284133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855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2EE2A5-606E-C9CA-AF64-8A2915AE2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Beslutninger træffes i </a:t>
            </a:r>
            <a:r>
              <a:rPr lang="da-DK" i="1" dirty="0">
                <a:latin typeface="Zodiak" pitchFamily="50" charset="0"/>
              </a:rPr>
              <a:t>to kredsløb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07DE37CC-652A-8C57-7C28-6DCE16919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Work Sans"/>
                <a:ea typeface="+mn-ea"/>
                <a:cs typeface="+mn-cs"/>
              </a:rPr>
              <a:t>September 2023</a:t>
            </a:r>
            <a:endParaRPr kumimoji="0" lang="da-DK" sz="8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Work Sans"/>
              <a:ea typeface="+mn-ea"/>
              <a:cs typeface="+mn-cs"/>
            </a:endParaRPr>
          </a:p>
        </p:txBody>
      </p:sp>
      <p:grpSp>
        <p:nvGrpSpPr>
          <p:cNvPr id="32" name="Gruppe 31">
            <a:extLst>
              <a:ext uri="{FF2B5EF4-FFF2-40B4-BE49-F238E27FC236}">
                <a16:creationId xmlns:a16="http://schemas.microsoft.com/office/drawing/2014/main" id="{D3648E1A-1FE3-FA99-650A-62EF9EA81C80}"/>
              </a:ext>
            </a:extLst>
          </p:cNvPr>
          <p:cNvGrpSpPr/>
          <p:nvPr/>
        </p:nvGrpSpPr>
        <p:grpSpPr>
          <a:xfrm>
            <a:off x="366221" y="1569295"/>
            <a:ext cx="5534490" cy="4788481"/>
            <a:chOff x="99521" y="1154825"/>
            <a:chExt cx="6076624" cy="5257539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4099105F-9A28-0ED3-73CC-D735A275CCFD}"/>
                </a:ext>
              </a:extLst>
            </p:cNvPr>
            <p:cNvSpPr/>
            <p:nvPr/>
          </p:nvSpPr>
          <p:spPr>
            <a:xfrm>
              <a:off x="728214" y="1452972"/>
              <a:ext cx="4841090" cy="4841090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346" b="1" i="0" u="none" strike="noStrike" kern="1200" cap="none" spc="0" normalizeH="0" baseline="0" noProof="0" dirty="0" err="1">
                <a:ln>
                  <a:noFill/>
                </a:ln>
                <a:solidFill>
                  <a:srgbClr val="E6CDA3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44728DB-F2B9-5CB6-9121-D8D6A6267354}"/>
                </a:ext>
              </a:extLst>
            </p:cNvPr>
            <p:cNvSpPr/>
            <p:nvPr/>
          </p:nvSpPr>
          <p:spPr>
            <a:xfrm>
              <a:off x="2281683" y="1154825"/>
              <a:ext cx="1734146" cy="596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Ministerier og styrelser</a:t>
              </a: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9EA26056-39C6-2998-4520-48C49D77EF1E}"/>
                </a:ext>
              </a:extLst>
            </p:cNvPr>
            <p:cNvSpPr/>
            <p:nvPr/>
          </p:nvSpPr>
          <p:spPr>
            <a:xfrm>
              <a:off x="4441999" y="2857170"/>
              <a:ext cx="1734146" cy="596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Regeringen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C8E59096-6EEF-4E27-4DE7-DFBD954E4208}"/>
                </a:ext>
              </a:extLst>
            </p:cNvPr>
            <p:cNvSpPr/>
            <p:nvPr/>
          </p:nvSpPr>
          <p:spPr>
            <a:xfrm>
              <a:off x="3820625" y="5405031"/>
              <a:ext cx="1734146" cy="596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Danske Regioner og KL</a:t>
              </a: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B168A6D8-CA5E-5B2D-2968-A5047647CA91}"/>
                </a:ext>
              </a:extLst>
            </p:cNvPr>
            <p:cNvSpPr/>
            <p:nvPr/>
          </p:nvSpPr>
          <p:spPr>
            <a:xfrm>
              <a:off x="408572" y="5405030"/>
              <a:ext cx="2230339" cy="596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Arbejdsmarkedets parter</a:t>
              </a:r>
            </a:p>
          </p:txBody>
        </p:sp>
        <p:sp>
          <p:nvSpPr>
            <p:cNvPr id="13" name="Ligebenet trekant 12">
              <a:extLst>
                <a:ext uri="{FF2B5EF4-FFF2-40B4-BE49-F238E27FC236}">
                  <a16:creationId xmlns:a16="http://schemas.microsoft.com/office/drawing/2014/main" id="{45018AD6-918B-0884-EEA3-4DF1CBBCE93F}"/>
                </a:ext>
              </a:extLst>
            </p:cNvPr>
            <p:cNvSpPr/>
            <p:nvPr/>
          </p:nvSpPr>
          <p:spPr>
            <a:xfrm rot="7834910">
              <a:off x="4661696" y="1981070"/>
              <a:ext cx="254297" cy="244105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346" b="1" i="0" u="none" strike="noStrike" kern="1200" cap="none" spc="0" normalizeH="0" baseline="0" noProof="0" dirty="0" err="1">
                <a:ln>
                  <a:noFill/>
                </a:ln>
                <a:solidFill>
                  <a:srgbClr val="E6CDA3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</p:txBody>
        </p:sp>
        <p:sp>
          <p:nvSpPr>
            <p:cNvPr id="14" name="Ligebenet trekant 13">
              <a:extLst>
                <a:ext uri="{FF2B5EF4-FFF2-40B4-BE49-F238E27FC236}">
                  <a16:creationId xmlns:a16="http://schemas.microsoft.com/office/drawing/2014/main" id="{B1181F87-7DDF-7F3E-A1FF-9C2D7E7A40C2}"/>
                </a:ext>
              </a:extLst>
            </p:cNvPr>
            <p:cNvSpPr/>
            <p:nvPr/>
          </p:nvSpPr>
          <p:spPr>
            <a:xfrm rot="11705593">
              <a:off x="5336830" y="4442169"/>
              <a:ext cx="254297" cy="244105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346" b="1" i="0" u="none" strike="noStrike" kern="1200" cap="none" spc="0" normalizeH="0" baseline="0" noProof="0" dirty="0" err="1">
                <a:ln>
                  <a:noFill/>
                </a:ln>
                <a:solidFill>
                  <a:srgbClr val="E6CDA3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</p:txBody>
        </p:sp>
        <p:sp>
          <p:nvSpPr>
            <p:cNvPr id="15" name="Ligebenet trekant 14">
              <a:extLst>
                <a:ext uri="{FF2B5EF4-FFF2-40B4-BE49-F238E27FC236}">
                  <a16:creationId xmlns:a16="http://schemas.microsoft.com/office/drawing/2014/main" id="{3DCDEA61-58BC-5873-8031-AF643D789A2C}"/>
                </a:ext>
              </a:extLst>
            </p:cNvPr>
            <p:cNvSpPr/>
            <p:nvPr/>
          </p:nvSpPr>
          <p:spPr>
            <a:xfrm rot="16200000">
              <a:off x="2970372" y="6163163"/>
              <a:ext cx="254297" cy="244105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346" b="1" i="0" u="none" strike="noStrike" kern="1200" cap="none" spc="0" normalizeH="0" baseline="0" noProof="0" dirty="0" err="1">
                <a:ln>
                  <a:noFill/>
                </a:ln>
                <a:solidFill>
                  <a:srgbClr val="E6CDA3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</p:txBody>
        </p:sp>
        <p:sp>
          <p:nvSpPr>
            <p:cNvPr id="16" name="Ligebenet trekant 15">
              <a:extLst>
                <a:ext uri="{FF2B5EF4-FFF2-40B4-BE49-F238E27FC236}">
                  <a16:creationId xmlns:a16="http://schemas.microsoft.com/office/drawing/2014/main" id="{EF2E5959-2E3D-4F00-9F06-CB14375DA536}"/>
                </a:ext>
              </a:extLst>
            </p:cNvPr>
            <p:cNvSpPr/>
            <p:nvPr/>
          </p:nvSpPr>
          <p:spPr>
            <a:xfrm rot="20439523">
              <a:off x="708478" y="4442169"/>
              <a:ext cx="254297" cy="244105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346" b="1" i="0" u="none" strike="noStrike" kern="1200" cap="none" spc="0" normalizeH="0" baseline="0" noProof="0" dirty="0" err="1">
                <a:ln>
                  <a:noFill/>
                </a:ln>
                <a:solidFill>
                  <a:srgbClr val="E6CDA3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</p:txBody>
        </p:sp>
        <p:sp>
          <p:nvSpPr>
            <p:cNvPr id="17" name="Ligebenet trekant 16">
              <a:extLst>
                <a:ext uri="{FF2B5EF4-FFF2-40B4-BE49-F238E27FC236}">
                  <a16:creationId xmlns:a16="http://schemas.microsoft.com/office/drawing/2014/main" id="{A746333E-B9A0-40FA-A012-BC4D36050C70}"/>
                </a:ext>
              </a:extLst>
            </p:cNvPr>
            <p:cNvSpPr/>
            <p:nvPr/>
          </p:nvSpPr>
          <p:spPr>
            <a:xfrm rot="2773372">
              <a:off x="1372334" y="1981068"/>
              <a:ext cx="254297" cy="244105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346" b="1" i="0" u="none" strike="noStrike" kern="1200" cap="none" spc="0" normalizeH="0" baseline="0" noProof="0" dirty="0" err="1">
                <a:ln>
                  <a:noFill/>
                </a:ln>
                <a:solidFill>
                  <a:srgbClr val="E6CDA3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</p:txBody>
        </p:sp>
        <p:sp>
          <p:nvSpPr>
            <p:cNvPr id="27" name="Rektangel 26">
              <a:extLst>
                <a:ext uri="{FF2B5EF4-FFF2-40B4-BE49-F238E27FC236}">
                  <a16:creationId xmlns:a16="http://schemas.microsoft.com/office/drawing/2014/main" id="{F9F0E010-D649-9233-ECA1-3E2C7EB91F63}"/>
                </a:ext>
              </a:extLst>
            </p:cNvPr>
            <p:cNvSpPr/>
            <p:nvPr/>
          </p:nvSpPr>
          <p:spPr>
            <a:xfrm>
              <a:off x="1609820" y="2738538"/>
              <a:ext cx="3077877" cy="226995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2242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System-kredsløb</a:t>
              </a:r>
            </a:p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(</a:t>
              </a:r>
              <a:r>
                <a:rPr kumimoji="0" lang="da-DK" sz="1346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korporatistisk</a:t>
              </a: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)</a:t>
              </a:r>
            </a:p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34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  <a:p>
              <a:pPr marL="192129" marR="0" lvl="0" indent="-192129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Analyser</a:t>
              </a:r>
            </a:p>
            <a:p>
              <a:pPr marL="192129" marR="0" lvl="0" indent="-192129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Langsigtede effekter</a:t>
              </a:r>
            </a:p>
            <a:p>
              <a:pPr marL="192129" marR="0" lvl="0" indent="-192129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Samlede hensyn</a:t>
              </a:r>
            </a:p>
          </p:txBody>
        </p:sp>
        <p:sp>
          <p:nvSpPr>
            <p:cNvPr id="29" name="Rektangel 28">
              <a:extLst>
                <a:ext uri="{FF2B5EF4-FFF2-40B4-BE49-F238E27FC236}">
                  <a16:creationId xmlns:a16="http://schemas.microsoft.com/office/drawing/2014/main" id="{F5EFEFC3-4AFA-1BC4-6210-79B70B224343}"/>
                </a:ext>
              </a:extLst>
            </p:cNvPr>
            <p:cNvSpPr/>
            <p:nvPr/>
          </p:nvSpPr>
          <p:spPr>
            <a:xfrm>
              <a:off x="99521" y="2909789"/>
              <a:ext cx="1399962" cy="596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Eksperter</a:t>
              </a:r>
            </a:p>
          </p:txBody>
        </p:sp>
      </p:grpSp>
      <p:grpSp>
        <p:nvGrpSpPr>
          <p:cNvPr id="31" name="Gruppe 30">
            <a:extLst>
              <a:ext uri="{FF2B5EF4-FFF2-40B4-BE49-F238E27FC236}">
                <a16:creationId xmlns:a16="http://schemas.microsoft.com/office/drawing/2014/main" id="{675CA935-29F3-7455-5DD1-9E2C782A2803}"/>
              </a:ext>
            </a:extLst>
          </p:cNvPr>
          <p:cNvGrpSpPr/>
          <p:nvPr/>
        </p:nvGrpSpPr>
        <p:grpSpPr>
          <a:xfrm>
            <a:off x="6323930" y="1535099"/>
            <a:ext cx="5747580" cy="4782901"/>
            <a:chOff x="6057230" y="1121175"/>
            <a:chExt cx="6310587" cy="5251413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457516E1-71C2-07AD-4BC7-8882E1CB7662}"/>
                </a:ext>
              </a:extLst>
            </p:cNvPr>
            <p:cNvSpPr/>
            <p:nvPr/>
          </p:nvSpPr>
          <p:spPr>
            <a:xfrm>
              <a:off x="6795987" y="1402179"/>
              <a:ext cx="4841090" cy="484109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346" b="1" i="0" u="none" strike="noStrike" kern="1200" cap="none" spc="0" normalizeH="0" baseline="0" noProof="0" dirty="0" err="1">
                <a:ln>
                  <a:noFill/>
                </a:ln>
                <a:solidFill>
                  <a:srgbClr val="E6CDA3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</p:txBody>
        </p:sp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982E50E0-2E24-D9D2-95F7-18DF5293CF9E}"/>
                </a:ext>
              </a:extLst>
            </p:cNvPr>
            <p:cNvSpPr/>
            <p:nvPr/>
          </p:nvSpPr>
          <p:spPr>
            <a:xfrm>
              <a:off x="8352492" y="1121175"/>
              <a:ext cx="1734146" cy="596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Regeringen</a:t>
              </a:r>
              <a:endParaRPr kumimoji="0" lang="da-DK" sz="1346" b="0" i="0" u="none" strike="noStrike" kern="1200" cap="none" spc="0" normalizeH="0" baseline="0" noProof="0" dirty="0">
                <a:ln>
                  <a:noFill/>
                </a:ln>
                <a:solidFill>
                  <a:srgbClr val="E6CDA3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D607D9A8-C048-D316-D30D-7AA14C22CDFE}"/>
                </a:ext>
              </a:extLst>
            </p:cNvPr>
            <p:cNvSpPr/>
            <p:nvPr/>
          </p:nvSpPr>
          <p:spPr>
            <a:xfrm>
              <a:off x="9895352" y="5365255"/>
              <a:ext cx="1769833" cy="596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Interesse-organisationer</a:t>
              </a:r>
              <a:endParaRPr kumimoji="0" lang="da-DK" sz="134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</p:txBody>
        </p:sp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370A1CC3-660C-0DC8-6EC0-2D9C40A9F12A}"/>
                </a:ext>
              </a:extLst>
            </p:cNvPr>
            <p:cNvSpPr/>
            <p:nvPr/>
          </p:nvSpPr>
          <p:spPr>
            <a:xfrm>
              <a:off x="6802942" y="5365255"/>
              <a:ext cx="1910697" cy="596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Medier, vælgere og borgere</a:t>
              </a:r>
            </a:p>
          </p:txBody>
        </p:sp>
        <p:sp>
          <p:nvSpPr>
            <p:cNvPr id="21" name="Rektangel 20">
              <a:extLst>
                <a:ext uri="{FF2B5EF4-FFF2-40B4-BE49-F238E27FC236}">
                  <a16:creationId xmlns:a16="http://schemas.microsoft.com/office/drawing/2014/main" id="{23B32221-F4DA-21D7-25BE-2B62574F4706}"/>
                </a:ext>
              </a:extLst>
            </p:cNvPr>
            <p:cNvSpPr/>
            <p:nvPr/>
          </p:nvSpPr>
          <p:spPr>
            <a:xfrm>
              <a:off x="6057230" y="2832708"/>
              <a:ext cx="1734146" cy="596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Folketinget</a:t>
              </a:r>
            </a:p>
          </p:txBody>
        </p:sp>
        <p:sp>
          <p:nvSpPr>
            <p:cNvPr id="22" name="Ligebenet trekant 21">
              <a:extLst>
                <a:ext uri="{FF2B5EF4-FFF2-40B4-BE49-F238E27FC236}">
                  <a16:creationId xmlns:a16="http://schemas.microsoft.com/office/drawing/2014/main" id="{656612CC-72C9-6C9A-6EA2-9E9B6774636B}"/>
                </a:ext>
              </a:extLst>
            </p:cNvPr>
            <p:cNvSpPr/>
            <p:nvPr/>
          </p:nvSpPr>
          <p:spPr>
            <a:xfrm rot="7834910">
              <a:off x="10736424" y="1941294"/>
              <a:ext cx="254297" cy="244105"/>
            </a:xfrm>
            <a:prstGeom prst="triangl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346" b="1" i="0" u="none" strike="noStrike" kern="1200" cap="none" spc="0" normalizeH="0" baseline="0" noProof="0" dirty="0" err="1">
                <a:ln>
                  <a:noFill/>
                </a:ln>
                <a:solidFill>
                  <a:srgbClr val="E6CDA3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</p:txBody>
        </p:sp>
        <p:sp>
          <p:nvSpPr>
            <p:cNvPr id="23" name="Ligebenet trekant 22">
              <a:extLst>
                <a:ext uri="{FF2B5EF4-FFF2-40B4-BE49-F238E27FC236}">
                  <a16:creationId xmlns:a16="http://schemas.microsoft.com/office/drawing/2014/main" id="{EB1BAF1C-5C58-BA2F-822F-495ED9F69446}"/>
                </a:ext>
              </a:extLst>
            </p:cNvPr>
            <p:cNvSpPr/>
            <p:nvPr/>
          </p:nvSpPr>
          <p:spPr>
            <a:xfrm rot="11705593">
              <a:off x="11411558" y="4402393"/>
              <a:ext cx="254297" cy="244105"/>
            </a:xfrm>
            <a:prstGeom prst="triangl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346" b="1" i="0" u="none" strike="noStrike" kern="1200" cap="none" spc="0" normalizeH="0" baseline="0" noProof="0" dirty="0" err="1">
                <a:ln>
                  <a:noFill/>
                </a:ln>
                <a:solidFill>
                  <a:srgbClr val="E6CDA3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</p:txBody>
        </p:sp>
        <p:sp>
          <p:nvSpPr>
            <p:cNvPr id="24" name="Ligebenet trekant 23">
              <a:extLst>
                <a:ext uri="{FF2B5EF4-FFF2-40B4-BE49-F238E27FC236}">
                  <a16:creationId xmlns:a16="http://schemas.microsoft.com/office/drawing/2014/main" id="{02D4504B-A85A-1D01-0190-BB5504C4490C}"/>
                </a:ext>
              </a:extLst>
            </p:cNvPr>
            <p:cNvSpPr/>
            <p:nvPr/>
          </p:nvSpPr>
          <p:spPr>
            <a:xfrm rot="16200000">
              <a:off x="9045101" y="6123387"/>
              <a:ext cx="254297" cy="244105"/>
            </a:xfrm>
            <a:prstGeom prst="triangl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346" b="1" i="0" u="none" strike="noStrike" kern="1200" cap="none" spc="0" normalizeH="0" baseline="0" noProof="0" dirty="0" err="1">
                <a:ln>
                  <a:noFill/>
                </a:ln>
                <a:solidFill>
                  <a:srgbClr val="E6CDA3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</p:txBody>
        </p:sp>
        <p:sp>
          <p:nvSpPr>
            <p:cNvPr id="25" name="Ligebenet trekant 24">
              <a:extLst>
                <a:ext uri="{FF2B5EF4-FFF2-40B4-BE49-F238E27FC236}">
                  <a16:creationId xmlns:a16="http://schemas.microsoft.com/office/drawing/2014/main" id="{D9CC7E36-4A6F-3FE7-2DCC-26DD899C93DD}"/>
                </a:ext>
              </a:extLst>
            </p:cNvPr>
            <p:cNvSpPr/>
            <p:nvPr/>
          </p:nvSpPr>
          <p:spPr>
            <a:xfrm rot="20439523">
              <a:off x="6783206" y="4402393"/>
              <a:ext cx="254297" cy="244105"/>
            </a:xfrm>
            <a:prstGeom prst="triangl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346" b="1" i="0" u="none" strike="noStrike" kern="1200" cap="none" spc="0" normalizeH="0" baseline="0" noProof="0" dirty="0" err="1">
                <a:ln>
                  <a:noFill/>
                </a:ln>
                <a:solidFill>
                  <a:srgbClr val="E6CDA3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</p:txBody>
        </p:sp>
        <p:sp>
          <p:nvSpPr>
            <p:cNvPr id="26" name="Ligebenet trekant 25">
              <a:extLst>
                <a:ext uri="{FF2B5EF4-FFF2-40B4-BE49-F238E27FC236}">
                  <a16:creationId xmlns:a16="http://schemas.microsoft.com/office/drawing/2014/main" id="{BC379258-3349-5D52-7069-040A7960D1B0}"/>
                </a:ext>
              </a:extLst>
            </p:cNvPr>
            <p:cNvSpPr/>
            <p:nvPr/>
          </p:nvSpPr>
          <p:spPr>
            <a:xfrm rot="2773372">
              <a:off x="7447064" y="1941294"/>
              <a:ext cx="254297" cy="244105"/>
            </a:xfrm>
            <a:prstGeom prst="triangl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346" b="1" i="0" u="none" strike="noStrike" kern="1200" cap="none" spc="0" normalizeH="0" baseline="0" noProof="0" dirty="0" err="1">
                <a:ln>
                  <a:noFill/>
                </a:ln>
                <a:solidFill>
                  <a:srgbClr val="E6CDA3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</p:txBody>
        </p:sp>
        <p:sp>
          <p:nvSpPr>
            <p:cNvPr id="28" name="Rektangel 27">
              <a:extLst>
                <a:ext uri="{FF2B5EF4-FFF2-40B4-BE49-F238E27FC236}">
                  <a16:creationId xmlns:a16="http://schemas.microsoft.com/office/drawing/2014/main" id="{17F75017-BB14-42B1-068A-EF58A3919DD1}"/>
                </a:ext>
              </a:extLst>
            </p:cNvPr>
            <p:cNvSpPr/>
            <p:nvPr/>
          </p:nvSpPr>
          <p:spPr>
            <a:xfrm>
              <a:off x="7677592" y="2754043"/>
              <a:ext cx="3129806" cy="20295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2242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Politisk kredsløb</a:t>
              </a:r>
            </a:p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(pluralistisk)</a:t>
              </a:r>
            </a:p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346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endParaRPr>
            </a:p>
            <a:p>
              <a:pPr marL="192129" marR="0" lvl="0" indent="-192129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Borgere (enkeltsager)</a:t>
              </a:r>
            </a:p>
            <a:p>
              <a:pPr marL="192129" marR="0" lvl="0" indent="-192129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 Skandaler</a:t>
              </a:r>
            </a:p>
            <a:p>
              <a:pPr marL="192129" marR="0" lvl="0" indent="-192129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Identifikation</a:t>
              </a:r>
            </a:p>
          </p:txBody>
        </p:sp>
        <p:sp>
          <p:nvSpPr>
            <p:cNvPr id="30" name="Rektangel 29">
              <a:extLst>
                <a:ext uri="{FF2B5EF4-FFF2-40B4-BE49-F238E27FC236}">
                  <a16:creationId xmlns:a16="http://schemas.microsoft.com/office/drawing/2014/main" id="{80DE9B81-BE5E-3C9E-8FA0-5B5A85EB28F6}"/>
                </a:ext>
              </a:extLst>
            </p:cNvPr>
            <p:cNvSpPr/>
            <p:nvPr/>
          </p:nvSpPr>
          <p:spPr>
            <a:xfrm>
              <a:off x="10919524" y="2832708"/>
              <a:ext cx="1448293" cy="596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01712" tIns="201712" rIns="201712" bIns="201712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346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/>
                  <a:ea typeface="Work Sans" charset="0"/>
                  <a:cs typeface="Work Sans" charset="0"/>
                </a:rPr>
                <a:t>Partierne</a:t>
              </a:r>
            </a:p>
          </p:txBody>
        </p:sp>
      </p:grpSp>
      <p:sp>
        <p:nvSpPr>
          <p:cNvPr id="33" name="Tekstfelt 32">
            <a:extLst>
              <a:ext uri="{FF2B5EF4-FFF2-40B4-BE49-F238E27FC236}">
                <a16:creationId xmlns:a16="http://schemas.microsoft.com/office/drawing/2014/main" id="{33002124-4B86-9E6A-C52E-62F3B3184CA8}"/>
              </a:ext>
            </a:extLst>
          </p:cNvPr>
          <p:cNvSpPr txBox="1"/>
          <p:nvPr/>
        </p:nvSpPr>
        <p:spPr>
          <a:xfrm>
            <a:off x="11629025" y="3848896"/>
            <a:ext cx="61395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2129" marR="0" lvl="0" indent="-192129" algn="ctr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0A4632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rPr>
              <a:t>Opmærksomhed</a:t>
            </a:r>
          </a:p>
          <a:p>
            <a:pPr marL="192129" marR="0" lvl="0" indent="-192129" algn="ctr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0A4632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rPr>
              <a:t>Identifikation</a:t>
            </a:r>
          </a:p>
          <a:p>
            <a:pPr marL="192129" marR="0" lvl="0" indent="-192129" algn="ctr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0A4632"/>
                </a:solidFill>
                <a:effectLst/>
                <a:uLnTx/>
                <a:uFillTx/>
                <a:latin typeface="Work Sans"/>
                <a:ea typeface="Work Sans" charset="0"/>
                <a:cs typeface="Work Sans" charset="0"/>
              </a:rPr>
              <a:t>Opbakning</a:t>
            </a:r>
          </a:p>
        </p:txBody>
      </p:sp>
      <p:sp>
        <p:nvSpPr>
          <p:cNvPr id="34" name="Pladsholder til sidefod 3">
            <a:extLst>
              <a:ext uri="{FF2B5EF4-FFF2-40B4-BE49-F238E27FC236}">
                <a16:creationId xmlns:a16="http://schemas.microsoft.com/office/drawing/2014/main" id="{9FD66495-B078-17DF-D380-BE4454EC1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05154" y="6480000"/>
            <a:ext cx="2178000" cy="126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/>
                <a:ea typeface="+mn-ea"/>
                <a:cs typeface="+mn-cs"/>
              </a:rPr>
              <a:t>Operate</a:t>
            </a:r>
            <a:endParaRPr kumimoji="0" lang="da-DK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</p:txBody>
      </p:sp>
      <p:sp>
        <p:nvSpPr>
          <p:cNvPr id="35" name="Pladsholder til slidenummer 4">
            <a:extLst>
              <a:ext uri="{FF2B5EF4-FFF2-40B4-BE49-F238E27FC236}">
                <a16:creationId xmlns:a16="http://schemas.microsoft.com/office/drawing/2014/main" id="{8BC732B8-73CC-47D6-D421-F23F20504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8279" y="6480000"/>
            <a:ext cx="394920" cy="1260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C8C45C-947F-4981-8B3F-4F32E973C901}" type="slidenum">
              <a:rPr kumimoji="0" lang="da-DK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a-DK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625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illede 55">
            <a:extLst>
              <a:ext uri="{FF2B5EF4-FFF2-40B4-BE49-F238E27FC236}">
                <a16:creationId xmlns:a16="http://schemas.microsoft.com/office/drawing/2014/main" id="{DD2C84A9-03F1-FE8B-EAAF-BD8BD9819B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84214" y="1465972"/>
            <a:ext cx="3168986" cy="4278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Billede 55">
            <a:extLst>
              <a:ext uri="{FF2B5EF4-FFF2-40B4-BE49-F238E27FC236}">
                <a16:creationId xmlns:a16="http://schemas.microsoft.com/office/drawing/2014/main" id="{823ABEFD-D73E-E876-606F-8821D347D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731" y="1478511"/>
            <a:ext cx="3168986" cy="4278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Billede 55">
            <a:extLst>
              <a:ext uri="{FF2B5EF4-FFF2-40B4-BE49-F238E27FC236}">
                <a16:creationId xmlns:a16="http://schemas.microsoft.com/office/drawing/2014/main" id="{612FA7D4-CB43-92FF-70AF-7FF00A19F3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93892" y="1478511"/>
            <a:ext cx="3168986" cy="4278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Billede 55">
            <a:extLst>
              <a:ext uri="{FF2B5EF4-FFF2-40B4-BE49-F238E27FC236}">
                <a16:creationId xmlns:a16="http://schemas.microsoft.com/office/drawing/2014/main" id="{12AF76B2-9D15-7965-8E58-7DF46D9C2D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9053" y="1478510"/>
            <a:ext cx="3168986" cy="427834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kstfelt 14">
            <a:extLst>
              <a:ext uri="{FF2B5EF4-FFF2-40B4-BE49-F238E27FC236}">
                <a16:creationId xmlns:a16="http://schemas.microsoft.com/office/drawing/2014/main" id="{F4E449DE-68F2-4671-3517-EAD50C1A3CEC}"/>
              </a:ext>
            </a:extLst>
          </p:cNvPr>
          <p:cNvSpPr txBox="1"/>
          <p:nvPr/>
        </p:nvSpPr>
        <p:spPr>
          <a:xfrm>
            <a:off x="8996768" y="3301859"/>
            <a:ext cx="2216691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odiak" pitchFamily="50" charset="0"/>
                <a:ea typeface="+mn-ea"/>
                <a:cs typeface="+mn-cs"/>
              </a:rPr>
              <a:t>Ændre </a:t>
            </a:r>
            <a:r>
              <a:rPr kumimoji="0" lang="da-DK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odiak" pitchFamily="50" charset="0"/>
                <a:ea typeface="+mn-ea"/>
                <a:cs typeface="+mn-cs"/>
              </a:rPr>
              <a:t>narrativet</a:t>
            </a:r>
            <a:r>
              <a:rPr kumimoji="0" lang="da-DK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odiak" pitchFamily="50" charset="0"/>
                <a:ea typeface="+mn-ea"/>
                <a:cs typeface="+mn-cs"/>
              </a:rPr>
              <a:t> om akademisk arbejdskraft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6A05BDF5-61BB-9503-AE7A-552D61A4E49D}"/>
              </a:ext>
            </a:extLst>
          </p:cNvPr>
          <p:cNvSpPr txBox="1"/>
          <p:nvPr/>
        </p:nvSpPr>
        <p:spPr>
          <a:xfrm>
            <a:off x="983026" y="3175899"/>
            <a:ext cx="1968698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odiak" pitchFamily="50" charset="0"/>
                <a:ea typeface="+mn-ea"/>
                <a:cs typeface="+mn-cs"/>
              </a:rPr>
              <a:t>Indtage en samfunds-udviklende position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059C4473-D4D7-14FD-D019-2A3232F8457D}"/>
              </a:ext>
            </a:extLst>
          </p:cNvPr>
          <p:cNvSpPr txBox="1"/>
          <p:nvPr/>
        </p:nvSpPr>
        <p:spPr>
          <a:xfrm>
            <a:off x="3835772" y="3430179"/>
            <a:ext cx="185577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odiak" pitchFamily="50" charset="0"/>
                <a:ea typeface="+mn-ea"/>
                <a:cs typeface="+mn-cs"/>
              </a:rPr>
              <a:t>Være aktive i </a:t>
            </a:r>
            <a:r>
              <a:rPr kumimoji="0" lang="da-DK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odiak" pitchFamily="50" charset="0"/>
                <a:ea typeface="+mn-ea"/>
                <a:cs typeface="+mn-cs"/>
              </a:rPr>
              <a:t>policyudvikling</a:t>
            </a:r>
            <a:endParaRPr kumimoji="0" lang="da-DK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Zodiak" pitchFamily="50" charset="0"/>
              <a:ea typeface="+mn-ea"/>
              <a:cs typeface="+mn-cs"/>
            </a:endParaRP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FBFEC6F7-8AE5-189A-B97B-828A0FAB96A9}"/>
              </a:ext>
            </a:extLst>
          </p:cNvPr>
          <p:cNvSpPr txBox="1"/>
          <p:nvPr/>
        </p:nvSpPr>
        <p:spPr>
          <a:xfrm>
            <a:off x="6522085" y="3430178"/>
            <a:ext cx="170292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odiak" pitchFamily="50" charset="0"/>
                <a:ea typeface="+mn-ea"/>
                <a:cs typeface="+mn-cs"/>
              </a:rPr>
              <a:t>Sætte klare dagsordener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6895DFF5-CECD-821C-9956-C0A40FB92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0"/>
            <a:ext cx="11113200" cy="539500"/>
          </a:xfrm>
        </p:spPr>
        <p:txBody>
          <a:bodyPr/>
          <a:lstStyle/>
          <a:p>
            <a:r>
              <a:rPr lang="da-DK" dirty="0"/>
              <a:t>Fire strategiske anbefalinger, der kan sikre, at Akademikerne </a:t>
            </a:r>
            <a:br>
              <a:rPr lang="da-DK" dirty="0"/>
            </a:br>
            <a:r>
              <a:rPr lang="da-DK" dirty="0"/>
              <a:t>indfrier potentialerne og adresserer udfordringerne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A71FB35-0475-8C8C-EFAD-965C864FC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C8C45C-947F-4981-8B3F-4F32E973C901}" type="slidenum">
              <a:rPr kumimoji="0" lang="da-DK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a-DK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2166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C3DA9728-BCD9-90B1-D5DA-9A1DA2751A83}"/>
              </a:ext>
            </a:extLst>
          </p:cNvPr>
          <p:cNvSpPr txBox="1"/>
          <p:nvPr/>
        </p:nvSpPr>
        <p:spPr>
          <a:xfrm>
            <a:off x="423453" y="624385"/>
            <a:ext cx="105809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swald" panose="00000500000000000000" pitchFamily="2" charset="0"/>
                <a:ea typeface="Verdana" panose="020B0604030504040204" pitchFamily="34" charset="0"/>
                <a:cs typeface="+mn-cs"/>
              </a:rPr>
              <a:t>Hvordan skal </a:t>
            </a:r>
            <a:r>
              <a:rPr kumimoji="0" lang="da-DK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swald" panose="00000500000000000000" pitchFamily="2" charset="0"/>
                <a:ea typeface="Verdana" panose="020B0604030504040204" pitchFamily="34" charset="0"/>
                <a:cs typeface="+mn-cs"/>
              </a:rPr>
              <a:t>”maskinrummet indrettes”?</a:t>
            </a:r>
            <a:endParaRPr kumimoji="0" lang="da-DK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Oswald" panose="00000500000000000000" pitchFamily="2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Undertitel 4">
            <a:extLst>
              <a:ext uri="{FF2B5EF4-FFF2-40B4-BE49-F238E27FC236}">
                <a16:creationId xmlns:a16="http://schemas.microsoft.com/office/drawing/2014/main" id="{B0E0020C-166E-49CE-AC64-A3EE96246AEE}"/>
              </a:ext>
            </a:extLst>
          </p:cNvPr>
          <p:cNvSpPr txBox="1">
            <a:spLocks/>
          </p:cNvSpPr>
          <p:nvPr/>
        </p:nvSpPr>
        <p:spPr bwMode="auto">
          <a:xfrm>
            <a:off x="423453" y="2053287"/>
            <a:ext cx="10435089" cy="3472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da-DK" sz="24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2000" b="1" i="0" u="none" strike="noStrike" kern="1200" cap="none" spc="0" normalizeH="0" baseline="0" noProof="0" dirty="0">
                <a:ln>
                  <a:noFill/>
                </a:ln>
                <a:solidFill>
                  <a:srgbClr val="0EABB7">
                    <a:lumMod val="75000"/>
                  </a:srgbClr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da-DK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AC’s organisatoriske kapacitet og praksis</a:t>
            </a:r>
            <a:endParaRPr kumimoji="0" lang="da-DK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 en proaktiv, agil og samskabende kompetencebase</a:t>
            </a:r>
            <a:endParaRPr kumimoji="0" lang="da-DK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 en transparent, tydelig og tilgængelig organisation</a:t>
            </a:r>
            <a:endParaRPr kumimoji="0" lang="da-DK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 udpræget nysgerrighedskultur</a:t>
            </a:r>
            <a:endParaRPr kumimoji="0" lang="da-DK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 medarbejdere og ledere, der er organisatorisk indstillet frem for individuel</a:t>
            </a:r>
            <a:endParaRPr kumimoji="0" lang="da-DK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 medarbejdere og ledere, der kan indtage konsulentrollen situationsbestemt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(rådgive, ekspert, undervise, facilitere og samskabe)</a:t>
            </a:r>
            <a:endParaRPr kumimoji="0" lang="da-DK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Kunne bedrive </a:t>
            </a:r>
            <a:r>
              <a:rPr kumimoji="0" lang="da-DK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advocacy</a:t>
            </a: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forhandling og lobbyisme</a:t>
            </a:r>
            <a:endParaRPr kumimoji="0" lang="da-DK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Kunne bedrive ledelse ift. en samarbejdsmodel, dvs. tillidsbaseret delegering af ansvar og opgave</a:t>
            </a:r>
            <a:endParaRPr kumimoji="0" lang="da-DK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Kunne arbejde projektorienteret med indsatser</a:t>
            </a:r>
            <a:endParaRPr kumimoji="0" lang="da-DK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Være rutinerede i en projektorienteret indsatsstyringsmodel</a:t>
            </a:r>
            <a:endParaRPr kumimoji="0" lang="da-DK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Være </a:t>
            </a:r>
            <a:r>
              <a:rPr kumimoji="0" lang="da-DK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forrunners</a:t>
            </a: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digitaliseret understøttelse af tværfagligt samarbejde</a:t>
            </a:r>
            <a:endParaRPr kumimoji="0" lang="da-DK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856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D2BBEF5-AAAF-9C39-116E-2C7F8D0DD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786" y="1933828"/>
            <a:ext cx="10844894" cy="4436492"/>
          </a:xfrm>
        </p:spPr>
        <p:txBody>
          <a:bodyPr>
            <a:normAutofit fontScale="40000" lnSpcReduction="20000"/>
          </a:bodyPr>
          <a:lstStyle/>
          <a:p>
            <a:r>
              <a:rPr lang="da-DK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Oswald" panose="00000500000000000000" pitchFamily="2" charset="0"/>
                <a:ea typeface="Verdana" panose="020B0604030504040204" pitchFamily="34" charset="0"/>
              </a:rPr>
              <a:t>Bestyrelsen har udformet en ny beskrivelse af Akademikerne</a:t>
            </a:r>
          </a:p>
          <a:p>
            <a:endParaRPr lang="da-DK" sz="6000" dirty="0">
              <a:solidFill>
                <a:schemeClr val="tx1">
                  <a:lumMod val="75000"/>
                  <a:lumOff val="25000"/>
                </a:schemeClr>
              </a:solidFill>
              <a:latin typeface="Oswald" panose="00000500000000000000" pitchFamily="2" charset="0"/>
              <a:ea typeface="Verdana" panose="020B0604030504040204" pitchFamily="34" charset="0"/>
            </a:endParaRPr>
          </a:p>
          <a:p>
            <a:r>
              <a:rPr lang="da-DK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Oswald" panose="00000500000000000000" pitchFamily="2" charset="0"/>
                <a:ea typeface="Verdana" panose="020B0604030504040204" pitchFamily="34" charset="0"/>
              </a:rPr>
              <a:t>Bestyrelsen har endvidere udvalgt 3 hoveddagsordner, som vi skal kæmpe for i årene, som kommer:</a:t>
            </a:r>
          </a:p>
          <a:p>
            <a:endParaRPr lang="da-DK" sz="6000" dirty="0">
              <a:solidFill>
                <a:schemeClr val="tx1">
                  <a:lumMod val="75000"/>
                  <a:lumOff val="25000"/>
                </a:schemeClr>
              </a:solidFill>
              <a:latin typeface="Oswald" panose="00000500000000000000" pitchFamily="2" charset="0"/>
              <a:ea typeface="Verdana" panose="020B0604030504040204" pitchFamily="34" charset="0"/>
            </a:endParaRPr>
          </a:p>
          <a:p>
            <a:r>
              <a:rPr lang="da-DK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Oswald" panose="00000500000000000000" pitchFamily="2" charset="0"/>
                <a:ea typeface="Verdana" panose="020B0604030504040204" pitchFamily="34" charset="0"/>
              </a:rPr>
              <a:t>Arbejdsmarkedet 2035 </a:t>
            </a:r>
          </a:p>
          <a:p>
            <a:r>
              <a:rPr lang="da-DK" sz="6000" dirty="0">
                <a:solidFill>
                  <a:srgbClr val="FF0000"/>
                </a:solidFill>
                <a:latin typeface="Oswald" panose="00000500000000000000" pitchFamily="2" charset="0"/>
                <a:ea typeface="Verdana" panose="020B0604030504040204" pitchFamily="34" charset="0"/>
              </a:rPr>
              <a:t>(hvordan udvikles arbejdsmarkedet, så det lange arbejdsliv bliver attraktivt?)</a:t>
            </a:r>
          </a:p>
          <a:p>
            <a:r>
              <a:rPr lang="da-DK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Oswald" panose="00000500000000000000" pitchFamily="2" charset="0"/>
                <a:ea typeface="Verdana" panose="020B0604030504040204" pitchFamily="34" charset="0"/>
              </a:rPr>
              <a:t>-Værdien af en akademiker </a:t>
            </a:r>
          </a:p>
          <a:p>
            <a:r>
              <a:rPr lang="da-DK" sz="6000" dirty="0">
                <a:solidFill>
                  <a:srgbClr val="FF0000"/>
                </a:solidFill>
                <a:latin typeface="Oswald" panose="00000500000000000000" pitchFamily="2" charset="0"/>
                <a:ea typeface="Verdana" panose="020B0604030504040204" pitchFamily="34" charset="0"/>
              </a:rPr>
              <a:t>(hvordan imødegår vi akademiker-bashingen?)</a:t>
            </a:r>
            <a:endParaRPr lang="da-DK" sz="6000" dirty="0">
              <a:solidFill>
                <a:srgbClr val="FF0000"/>
              </a:solidFill>
            </a:endParaRPr>
          </a:p>
          <a:p>
            <a:r>
              <a:rPr lang="da-DK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Oswald" panose="00000500000000000000" pitchFamily="2" charset="0"/>
                <a:ea typeface="Verdana" panose="020B0604030504040204" pitchFamily="34" charset="0"/>
              </a:rPr>
              <a:t>-Hvad skal vi leve af? </a:t>
            </a:r>
          </a:p>
          <a:p>
            <a:r>
              <a:rPr lang="da-DK" sz="6000" dirty="0">
                <a:solidFill>
                  <a:srgbClr val="FF0000"/>
                </a:solidFill>
                <a:latin typeface="Oswald" panose="00000500000000000000" pitchFamily="2" charset="0"/>
                <a:ea typeface="Verdana" panose="020B0604030504040204" pitchFamily="34" charset="0"/>
              </a:rPr>
              <a:t>(hvordan får vi samfundet til at se viden som et fundament for velstand og velfærd?)</a:t>
            </a:r>
            <a:endParaRPr lang="da-DK" sz="6000" dirty="0">
              <a:solidFill>
                <a:schemeClr val="tx1">
                  <a:lumMod val="75000"/>
                  <a:lumOff val="25000"/>
                </a:schemeClr>
              </a:solidFill>
              <a:latin typeface="Oswald" panose="00000500000000000000" pitchFamily="2" charset="0"/>
              <a:ea typeface="Verdana" panose="020B0604030504040204" pitchFamily="34" charset="0"/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22751336-D92C-61F8-614F-4F0867E03E92}"/>
              </a:ext>
            </a:extLst>
          </p:cNvPr>
          <p:cNvSpPr txBox="1"/>
          <p:nvPr/>
        </p:nvSpPr>
        <p:spPr>
          <a:xfrm>
            <a:off x="758746" y="1030968"/>
            <a:ext cx="10448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swald" panose="00000500000000000000" pitchFamily="2" charset="0"/>
                <a:ea typeface="Verdana" panose="020B0604030504040204" pitchFamily="34" charset="0"/>
                <a:cs typeface="+mn-cs"/>
              </a:rPr>
              <a:t>Klar retning</a:t>
            </a:r>
          </a:p>
        </p:txBody>
      </p:sp>
    </p:spTree>
    <p:extLst>
      <p:ext uri="{BB962C8B-B14F-4D97-AF65-F5344CB8AC3E}">
        <p14:creationId xmlns:p14="http://schemas.microsoft.com/office/powerpoint/2010/main" val="1196407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2E22C3-7C77-3ED6-5CE8-9F63741FA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B3B927D1-2EDB-EBB7-3D21-7B3846230A6D}"/>
              </a:ext>
            </a:extLst>
          </p:cNvPr>
          <p:cNvSpPr txBox="1"/>
          <p:nvPr/>
        </p:nvSpPr>
        <p:spPr>
          <a:xfrm>
            <a:off x="580572" y="1145926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a-DK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eue Haas Grotesk Text Pro" panose="020B0504020202020204" pitchFamily="34" charset="0"/>
                <a:ea typeface="Verdana" panose="020B0604030504040204" pitchFamily="34" charset="0"/>
              </a:rPr>
              <a:t>Ny tid for den akademiske fagbevægelse</a:t>
            </a:r>
          </a:p>
        </p:txBody>
      </p:sp>
      <p:sp>
        <p:nvSpPr>
          <p:cNvPr id="4" name="Undertitel 4">
            <a:extLst>
              <a:ext uri="{FF2B5EF4-FFF2-40B4-BE49-F238E27FC236}">
                <a16:creationId xmlns:a16="http://schemas.microsoft.com/office/drawing/2014/main" id="{2D3FD79C-4B10-CD0A-F9A4-A5C15AE9B22C}"/>
              </a:ext>
            </a:extLst>
          </p:cNvPr>
          <p:cNvSpPr txBox="1">
            <a:spLocks/>
          </p:cNvSpPr>
          <p:nvPr/>
        </p:nvSpPr>
        <p:spPr bwMode="auto">
          <a:xfrm>
            <a:off x="659032" y="1947694"/>
            <a:ext cx="10527326" cy="404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da-DK" sz="24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Akademikere er ikke nogen nichegruppe. Vi er 500.000!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Akademikernes mission er at skabe </a:t>
            </a:r>
            <a:r>
              <a:rPr lang="da-DK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resultater </a:t>
            </a: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for akademikere i Danmark. Fordi viden er vigtigt, og fordi samfundet har brug for akademikere.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Det kræver indflydelse. Den har vi ikke i tilstrækkelig grad i dag.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Real- og værdipolitisk er virkeligheden en anden end for 5-10 år siden.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Det gode (økonomisk rationelle) argument er ikke nok.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”Viden” er ikke længere trumfen der rydder bordet.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Politik skabes andre steder. Konkurrencen er benhård.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Mange har sagt: ”Show it, </a:t>
            </a:r>
            <a:r>
              <a:rPr lang="da-DK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don’t</a:t>
            </a: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 </a:t>
            </a:r>
            <a:r>
              <a:rPr lang="da-DK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tell</a:t>
            </a: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 it”.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Men hvad stiller vi op, når den strategi </a:t>
            </a:r>
            <a:r>
              <a:rPr lang="da-DK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ikke </a:t>
            </a:r>
            <a:r>
              <a:rPr lang="da-D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eue Haas Grotesk Text Pro" panose="020B0504020202020204" pitchFamily="34" charset="0"/>
                <a:ea typeface="Verdana" panose="020B0604030504040204" pitchFamily="34" charset="0"/>
              </a:rPr>
              <a:t>virker? Når adgangskravene er nogle helt andre?</a:t>
            </a:r>
          </a:p>
        </p:txBody>
      </p:sp>
      <p:pic>
        <p:nvPicPr>
          <p:cNvPr id="2" name="Billede 1" descr="Et billede, der indeholder skilt, tegning&#10;&#10;Automatisk genereret beskrivelse">
            <a:extLst>
              <a:ext uri="{FF2B5EF4-FFF2-40B4-BE49-F238E27FC236}">
                <a16:creationId xmlns:a16="http://schemas.microsoft.com/office/drawing/2014/main" id="{FCA9040E-795D-BA9A-F0ED-489D859C5B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485" y="5440958"/>
            <a:ext cx="3472157" cy="12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54373"/>
      </p:ext>
    </p:extLst>
  </p:cSld>
  <p:clrMapOvr>
    <a:masterClrMapping/>
  </p:clrMapOvr>
</p:sld>
</file>

<file path=ppt/theme/theme1.xml><?xml version="1.0" encoding="utf-8"?>
<a:theme xmlns:a="http://schemas.openxmlformats.org/drawingml/2006/main" name="AC_PPT_template - 2013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rugerdefineret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perate">
  <a:themeElements>
    <a:clrScheme name="Operate">
      <a:dk1>
        <a:srgbClr val="000000"/>
      </a:dk1>
      <a:lt1>
        <a:srgbClr val="FFFFFF"/>
      </a:lt1>
      <a:dk2>
        <a:srgbClr val="000000"/>
      </a:dk2>
      <a:lt2>
        <a:srgbClr val="EBEBEB"/>
      </a:lt2>
      <a:accent1>
        <a:srgbClr val="F0281E"/>
      </a:accent1>
      <a:accent2>
        <a:srgbClr val="B4D2FF"/>
      </a:accent2>
      <a:accent3>
        <a:srgbClr val="0A4632"/>
      </a:accent3>
      <a:accent4>
        <a:srgbClr val="FFB4B4"/>
      </a:accent4>
      <a:accent5>
        <a:srgbClr val="283791"/>
      </a:accent5>
      <a:accent6>
        <a:srgbClr val="E1AF28"/>
      </a:accent6>
      <a:hlink>
        <a:srgbClr val="000000"/>
      </a:hlink>
      <a:folHlink>
        <a:srgbClr val="000000"/>
      </a:folHlink>
    </a:clrScheme>
    <a:fontScheme name="Operate">
      <a:majorFont>
        <a:latin typeface="Work Sans"/>
        <a:ea typeface=""/>
        <a:cs typeface=""/>
      </a:majorFont>
      <a:minorFont>
        <a:latin typeface="Wor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1100" noProof="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100" dirty="0"/>
        </a:defPPr>
      </a:lstStyle>
    </a:txDef>
  </a:objectDefaults>
  <a:extraClrSchemeLst/>
  <a:custClrLst>
    <a:custClr name="#FFFFFF">
      <a:srgbClr val="FFFFFF"/>
    </a:custClr>
    <a:custClr name="#000000">
      <a:srgbClr val="000000"/>
    </a:custClr>
    <a:custClr name="#EBEBEB">
      <a:srgbClr val="EBEBEB"/>
    </a:custClr>
    <a:custClr name="#F0281E">
      <a:srgbClr val="F0281E"/>
    </a:custClr>
    <a:custClr name="#B4D2FF">
      <a:srgbClr val="B4D2FF"/>
    </a:custClr>
    <a:custClr name="#E1AF28">
      <a:srgbClr val="E1AF28"/>
    </a:custClr>
    <a:custClr name="#094632">
      <a:srgbClr val="0A4632"/>
    </a:custClr>
    <a:custClr name="#FFB4B4">
      <a:srgbClr val="FFB4B4"/>
    </a:custClr>
    <a:custClr name="#283791">
      <a:srgbClr val="283791"/>
    </a:custClr>
    <a:custClr name="#FAFAAF">
      <a:srgbClr val="FAFAAF"/>
    </a:custClr>
  </a:custClrLst>
  <a:extLst>
    <a:ext uri="{05A4C25C-085E-4340-85A3-A5531E510DB2}">
      <thm15:themeFamily xmlns:thm15="http://schemas.microsoft.com/office/thememl/2012/main" name="Operate" id="{F6CF0A05-B2C0-4A50-B730-7D24BDE5A42D}" vid="{7A5B2758-D978-4EBB-B50E-AF2C11DAF106}"/>
    </a:ext>
  </a:extLst>
</a:theme>
</file>

<file path=ppt/theme/theme4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631e77a-fd03-46c7-b70f-644579f7cfa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CDC0F3142B6C847A3FB5989E5E19EFC" ma:contentTypeVersion="13" ma:contentTypeDescription="Opret et nyt dokument." ma:contentTypeScope="" ma:versionID="f80a5a71b7b5d483eeb785414f6c3e5f">
  <xsd:schema xmlns:xsd="http://www.w3.org/2001/XMLSchema" xmlns:xs="http://www.w3.org/2001/XMLSchema" xmlns:p="http://schemas.microsoft.com/office/2006/metadata/properties" xmlns:ns3="8631e77a-fd03-46c7-b70f-644579f7cfa9" xmlns:ns4="310fa386-67e0-4338-95f7-24960b420c0a" targetNamespace="http://schemas.microsoft.com/office/2006/metadata/properties" ma:root="true" ma:fieldsID="38a57307e1b25a1a1a5c5a56c83c7cfa" ns3:_="" ns4:_="">
    <xsd:import namespace="8631e77a-fd03-46c7-b70f-644579f7cfa9"/>
    <xsd:import namespace="310fa386-67e0-4338-95f7-24960b420c0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31e77a-fd03-46c7-b70f-644579f7cf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0fa386-67e0-4338-95f7-24960b420c0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værdi for deling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D83E76-4A5A-473B-B104-5B747D8E925C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310fa386-67e0-4338-95f7-24960b420c0a"/>
    <ds:schemaRef ds:uri="8631e77a-fd03-46c7-b70f-644579f7cfa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51E6ADF-460E-4090-BF10-8B7BE34EF3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1BB152-3398-4C68-B97A-0D0A8E429B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31e77a-fd03-46c7-b70f-644579f7cfa9"/>
    <ds:schemaRef ds:uri="310fa386-67e0-4338-95f7-24960b420c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5861</TotalTime>
  <Words>1823</Words>
  <Application>Microsoft Office PowerPoint</Application>
  <PresentationFormat>Widescreen</PresentationFormat>
  <Paragraphs>224</Paragraphs>
  <Slides>22</Slides>
  <Notes>14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14</vt:i4>
      </vt:variant>
      <vt:variant>
        <vt:lpstr>Tema</vt:lpstr>
      </vt:variant>
      <vt:variant>
        <vt:i4>3</vt:i4>
      </vt:variant>
      <vt:variant>
        <vt:lpstr>Slidetitler</vt:lpstr>
      </vt:variant>
      <vt:variant>
        <vt:i4>22</vt:i4>
      </vt:variant>
    </vt:vector>
  </HeadingPairs>
  <TitlesOfParts>
    <vt:vector size="39" baseType="lpstr">
      <vt:lpstr>Oswald</vt:lpstr>
      <vt:lpstr>Verdana</vt:lpstr>
      <vt:lpstr>Symbol</vt:lpstr>
      <vt:lpstr>Wingdings 3</vt:lpstr>
      <vt:lpstr>Arial</vt:lpstr>
      <vt:lpstr>Work Sans Light</vt:lpstr>
      <vt:lpstr>Myriad Pro Light</vt:lpstr>
      <vt:lpstr>Tahoma</vt:lpstr>
      <vt:lpstr>Calibri</vt:lpstr>
      <vt:lpstr>Aptos Display</vt:lpstr>
      <vt:lpstr>Work Sans</vt:lpstr>
      <vt:lpstr>Zodiak</vt:lpstr>
      <vt:lpstr>Aptos</vt:lpstr>
      <vt:lpstr>Neue Haas Grotesk Text Pro</vt:lpstr>
      <vt:lpstr>AC_PPT_template - 2013</vt:lpstr>
      <vt:lpstr>Office-tema</vt:lpstr>
      <vt:lpstr>Operate</vt:lpstr>
      <vt:lpstr>PowerPoint-præsentation</vt:lpstr>
      <vt:lpstr>PowerPoint-præsentation</vt:lpstr>
      <vt:lpstr>PowerPoint-præsentation</vt:lpstr>
      <vt:lpstr>Den overordnede bevægelse Hoved- og forhandlingsorganisationen Akademikerne  – har behov for, at vi påtager os en styrkeposition, som øger vores indflydelse</vt:lpstr>
      <vt:lpstr>Beslutninger træffes i to kredsløb</vt:lpstr>
      <vt:lpstr>Fire strategiske anbefalinger, der kan sikre, at Akademikerne  indfrier potentialerne og adresserer udfordringerne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subject/>
  <dc:creator>Morten Hammershøy Kølln</dc:creator>
  <cp:keywords/>
  <dc:description/>
  <cp:lastModifiedBy>Sofie Nilsson</cp:lastModifiedBy>
  <cp:revision>159</cp:revision>
  <cp:lastPrinted>2024-01-10T09:45:20Z</cp:lastPrinted>
  <dcterms:created xsi:type="dcterms:W3CDTF">2020-02-20T10:51:37Z</dcterms:created>
  <dcterms:modified xsi:type="dcterms:W3CDTF">2025-03-17T16:11:30Z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0x0101004CDC0F3142B6C847A3FB5989E5E19EFC</vt:lpwstr>
  </property>
</Properties>
</file>